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35" r:id="rId1"/>
  </p:sldMasterIdLst>
  <p:notesMasterIdLst>
    <p:notesMasterId r:id="rId37"/>
  </p:notesMasterIdLst>
  <p:sldIdLst>
    <p:sldId id="267" r:id="rId2"/>
    <p:sldId id="257" r:id="rId3"/>
    <p:sldId id="1759" r:id="rId4"/>
    <p:sldId id="303" r:id="rId5"/>
    <p:sldId id="269" r:id="rId6"/>
    <p:sldId id="296" r:id="rId7"/>
    <p:sldId id="1760" r:id="rId8"/>
    <p:sldId id="278" r:id="rId9"/>
    <p:sldId id="1764" r:id="rId10"/>
    <p:sldId id="1771" r:id="rId11"/>
    <p:sldId id="291" r:id="rId12"/>
    <p:sldId id="1763" r:id="rId13"/>
    <p:sldId id="1765" r:id="rId14"/>
    <p:sldId id="1767" r:id="rId15"/>
    <p:sldId id="1766" r:id="rId16"/>
    <p:sldId id="280" r:id="rId17"/>
    <p:sldId id="299" r:id="rId18"/>
    <p:sldId id="300" r:id="rId19"/>
    <p:sldId id="282" r:id="rId20"/>
    <p:sldId id="283" r:id="rId21"/>
    <p:sldId id="298" r:id="rId22"/>
    <p:sldId id="285" r:id="rId23"/>
    <p:sldId id="301" r:id="rId24"/>
    <p:sldId id="1762" r:id="rId25"/>
    <p:sldId id="290" r:id="rId26"/>
    <p:sldId id="1768" r:id="rId27"/>
    <p:sldId id="1770" r:id="rId28"/>
    <p:sldId id="1769" r:id="rId29"/>
    <p:sldId id="288" r:id="rId30"/>
    <p:sldId id="294" r:id="rId31"/>
    <p:sldId id="293" r:id="rId32"/>
    <p:sldId id="295" r:id="rId33"/>
    <p:sldId id="307" r:id="rId34"/>
    <p:sldId id="308" r:id="rId35"/>
    <p:sldId id="271" r:id="rId36"/>
  </p:sldIdLst>
  <p:sldSz cx="13004800" cy="7315200"/>
  <p:notesSz cx="6858000" cy="9144000"/>
  <p:embeddedFontLst>
    <p:embeddedFont>
      <p:font typeface="Montserrat" panose="020B0604020202020204" charset="0"/>
      <p:regular r:id="rId38"/>
      <p:bold r:id="rId39"/>
    </p:embeddedFont>
    <p:embeddedFont>
      <p:font typeface="Raavi" panose="020B0604020202020204" charset="0"/>
      <p:regular r:id="rId40"/>
    </p:embeddedFont>
    <p:embeddedFont>
      <p:font typeface="Raleway" panose="020B0604020202020204" charset="0"/>
      <p:regular r:id="rId41"/>
      <p:bold r:id="rId42"/>
      <p:italic r:id="rId43"/>
      <p:boldItalic r:id="rId44"/>
    </p:embeddedFont>
    <p:embeddedFont>
      <p:font typeface="Rockwell" panose="020B0604020202020204" charset="0"/>
      <p:regular r:id="rId45"/>
      <p:bold r:id="rId46"/>
      <p:italic r:id="rId47"/>
      <p:boldItalic r:id="rId4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1B02"/>
    <a:srgbClr val="F47D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53B546-B60C-41C5-A671-6F528F53CFBB}" v="1" dt="2024-05-02T07:50:37.490"/>
    <p1510:client id="{F2914264-F006-4E54-8144-7A09B62D10F6}" v="2" dt="2024-05-03T23:40:51.1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 Priyal Devanshu - (priyaldani)" userId="9acc1c36-8b8b-4f4e-8ff3-bfdd9ca24580" providerId="ADAL" clId="{D653B546-B60C-41C5-A671-6F528F53CFBB}"/>
    <pc:docChg chg="undo custSel addSld modSld sldOrd">
      <pc:chgData name="Dani, Priyal Devanshu - (priyaldani)" userId="9acc1c36-8b8b-4f4e-8ff3-bfdd9ca24580" providerId="ADAL" clId="{D653B546-B60C-41C5-A671-6F528F53CFBB}" dt="2024-05-02T07:50:37.490" v="1369" actId="1076"/>
      <pc:docMkLst>
        <pc:docMk/>
      </pc:docMkLst>
      <pc:sldChg chg="ord">
        <pc:chgData name="Dani, Priyal Devanshu - (priyaldani)" userId="9acc1c36-8b8b-4f4e-8ff3-bfdd9ca24580" providerId="ADAL" clId="{D653B546-B60C-41C5-A671-6F528F53CFBB}" dt="2024-04-23T06:31:15.390" v="604"/>
        <pc:sldMkLst>
          <pc:docMk/>
          <pc:sldMk cId="1979109083" sldId="277"/>
        </pc:sldMkLst>
      </pc:sldChg>
      <pc:sldChg chg="addSp delSp modSp mod delAnim modAnim modNotesTx">
        <pc:chgData name="Dani, Priyal Devanshu - (priyaldani)" userId="9acc1c36-8b8b-4f4e-8ff3-bfdd9ca24580" providerId="ADAL" clId="{D653B546-B60C-41C5-A671-6F528F53CFBB}" dt="2024-05-02T07:50:37.490" v="1369" actId="1076"/>
        <pc:sldMkLst>
          <pc:docMk/>
          <pc:sldMk cId="3490005299" sldId="288"/>
        </pc:sldMkLst>
        <pc:spChg chg="add mod">
          <ac:chgData name="Dani, Priyal Devanshu - (priyaldani)" userId="9acc1c36-8b8b-4f4e-8ff3-bfdd9ca24580" providerId="ADAL" clId="{D653B546-B60C-41C5-A671-6F528F53CFBB}" dt="2024-04-23T07:35:53.301" v="728" actId="14100"/>
          <ac:spMkLst>
            <pc:docMk/>
            <pc:sldMk cId="3490005299" sldId="288"/>
            <ac:spMk id="4" creationId="{36632618-B883-6E9C-9778-25BBA836B5EC}"/>
          </ac:spMkLst>
        </pc:spChg>
        <pc:spChg chg="add del mod">
          <ac:chgData name="Dani, Priyal Devanshu - (priyaldani)" userId="9acc1c36-8b8b-4f4e-8ff3-bfdd9ca24580" providerId="ADAL" clId="{D653B546-B60C-41C5-A671-6F528F53CFBB}" dt="2024-04-22T23:35:09.982" v="254" actId="478"/>
          <ac:spMkLst>
            <pc:docMk/>
            <pc:sldMk cId="3490005299" sldId="288"/>
            <ac:spMk id="5" creationId="{157F4859-EBD7-6076-B402-9CFD0B1AA810}"/>
          </ac:spMkLst>
        </pc:spChg>
        <pc:spChg chg="add del mod">
          <ac:chgData name="Dani, Priyal Devanshu - (priyaldani)" userId="9acc1c36-8b8b-4f4e-8ff3-bfdd9ca24580" providerId="ADAL" clId="{D653B546-B60C-41C5-A671-6F528F53CFBB}" dt="2024-04-22T23:35:12.580" v="255" actId="478"/>
          <ac:spMkLst>
            <pc:docMk/>
            <pc:sldMk cId="3490005299" sldId="288"/>
            <ac:spMk id="7" creationId="{32952367-E2E5-7C95-CBEA-DA0C31ED2589}"/>
          </ac:spMkLst>
        </pc:spChg>
        <pc:spChg chg="add del mod">
          <ac:chgData name="Dani, Priyal Devanshu - (priyaldani)" userId="9acc1c36-8b8b-4f4e-8ff3-bfdd9ca24580" providerId="ADAL" clId="{D653B546-B60C-41C5-A671-6F528F53CFBB}" dt="2024-04-23T07:35:28.681" v="721" actId="21"/>
          <ac:spMkLst>
            <pc:docMk/>
            <pc:sldMk cId="3490005299" sldId="288"/>
            <ac:spMk id="8" creationId="{65E80ED8-9F6B-DB5B-013C-B5F3F68E426D}"/>
          </ac:spMkLst>
        </pc:spChg>
        <pc:spChg chg="add mod">
          <ac:chgData name="Dani, Priyal Devanshu - (priyaldani)" userId="9acc1c36-8b8b-4f4e-8ff3-bfdd9ca24580" providerId="ADAL" clId="{D653B546-B60C-41C5-A671-6F528F53CFBB}" dt="2024-04-28T19:39:10.462" v="1234" actId="1076"/>
          <ac:spMkLst>
            <pc:docMk/>
            <pc:sldMk cId="3490005299" sldId="288"/>
            <ac:spMk id="8" creationId="{CCD9DCCB-3FA8-07C1-FDAC-E9CE6D8A386D}"/>
          </ac:spMkLst>
        </pc:spChg>
        <pc:spChg chg="add del mod">
          <ac:chgData name="Dani, Priyal Devanshu - (priyaldani)" userId="9acc1c36-8b8b-4f4e-8ff3-bfdd9ca24580" providerId="ADAL" clId="{D653B546-B60C-41C5-A671-6F528F53CFBB}" dt="2024-04-22T23:15:11.039" v="71" actId="478"/>
          <ac:spMkLst>
            <pc:docMk/>
            <pc:sldMk cId="3490005299" sldId="288"/>
            <ac:spMk id="9" creationId="{7FC03853-66A8-490C-C39F-A7619F7869E2}"/>
          </ac:spMkLst>
        </pc:spChg>
        <pc:spChg chg="add mod">
          <ac:chgData name="Dani, Priyal Devanshu - (priyaldani)" userId="9acc1c36-8b8b-4f4e-8ff3-bfdd9ca24580" providerId="ADAL" clId="{D653B546-B60C-41C5-A671-6F528F53CFBB}" dt="2024-04-23T07:35:44.922" v="726" actId="1076"/>
          <ac:spMkLst>
            <pc:docMk/>
            <pc:sldMk cId="3490005299" sldId="288"/>
            <ac:spMk id="10" creationId="{F6BC926A-BBA4-F996-BB05-6E9D0E1AE242}"/>
          </ac:spMkLst>
        </pc:spChg>
        <pc:spChg chg="add del mod">
          <ac:chgData name="Dani, Priyal Devanshu - (priyaldani)" userId="9acc1c36-8b8b-4f4e-8ff3-bfdd9ca24580" providerId="ADAL" clId="{D653B546-B60C-41C5-A671-6F528F53CFBB}" dt="2024-04-23T07:34:59.407" v="715" actId="21"/>
          <ac:spMkLst>
            <pc:docMk/>
            <pc:sldMk cId="3490005299" sldId="288"/>
            <ac:spMk id="11" creationId="{9FF098F5-99FB-1B9B-93F0-03AA317B9583}"/>
          </ac:spMkLst>
        </pc:spChg>
        <pc:picChg chg="add mod modCrop">
          <ac:chgData name="Dani, Priyal Devanshu - (priyaldani)" userId="9acc1c36-8b8b-4f4e-8ff3-bfdd9ca24580" providerId="ADAL" clId="{D653B546-B60C-41C5-A671-6F528F53CFBB}" dt="2024-04-23T07:35:40.793" v="725" actId="14100"/>
          <ac:picMkLst>
            <pc:docMk/>
            <pc:sldMk cId="3490005299" sldId="288"/>
            <ac:picMk id="3" creationId="{62180463-736F-78EC-FFE1-C12C12FCEC13}"/>
          </ac:picMkLst>
        </pc:picChg>
        <pc:picChg chg="mod">
          <ac:chgData name="Dani, Priyal Devanshu - (priyaldani)" userId="9acc1c36-8b8b-4f4e-8ff3-bfdd9ca24580" providerId="ADAL" clId="{D653B546-B60C-41C5-A671-6F528F53CFBB}" dt="2024-05-02T07:50:37.490" v="1369" actId="1076"/>
          <ac:picMkLst>
            <pc:docMk/>
            <pc:sldMk cId="3490005299" sldId="288"/>
            <ac:picMk id="11" creationId="{88E830C7-4C8B-A738-D858-F755E4B2148D}"/>
          </ac:picMkLst>
        </pc:picChg>
      </pc:sldChg>
      <pc:sldChg chg="addSp delSp modSp mod">
        <pc:chgData name="Dani, Priyal Devanshu - (priyaldani)" userId="9acc1c36-8b8b-4f4e-8ff3-bfdd9ca24580" providerId="ADAL" clId="{D653B546-B60C-41C5-A671-6F528F53CFBB}" dt="2024-04-25T20:26:26.947" v="965" actId="208"/>
        <pc:sldMkLst>
          <pc:docMk/>
          <pc:sldMk cId="3048354049" sldId="291"/>
        </pc:sldMkLst>
        <pc:spChg chg="del">
          <ac:chgData name="Dani, Priyal Devanshu - (priyaldani)" userId="9acc1c36-8b8b-4f4e-8ff3-bfdd9ca24580" providerId="ADAL" clId="{D653B546-B60C-41C5-A671-6F528F53CFBB}" dt="2024-04-25T19:42:23.588" v="826" actId="478"/>
          <ac:spMkLst>
            <pc:docMk/>
            <pc:sldMk cId="3048354049" sldId="291"/>
            <ac:spMk id="3" creationId="{942A9C77-0303-40AA-B947-EE1E1B3268E4}"/>
          </ac:spMkLst>
        </pc:spChg>
        <pc:picChg chg="add mod">
          <ac:chgData name="Dani, Priyal Devanshu - (priyaldani)" userId="9acc1c36-8b8b-4f4e-8ff3-bfdd9ca24580" providerId="ADAL" clId="{D653B546-B60C-41C5-A671-6F528F53CFBB}" dt="2024-04-25T20:26:19.037" v="963" actId="208"/>
          <ac:picMkLst>
            <pc:docMk/>
            <pc:sldMk cId="3048354049" sldId="291"/>
            <ac:picMk id="7" creationId="{13836A22-6FCE-81EE-ADBF-D427B9DA738D}"/>
          </ac:picMkLst>
        </pc:picChg>
        <pc:picChg chg="add mod">
          <ac:chgData name="Dani, Priyal Devanshu - (priyaldani)" userId="9acc1c36-8b8b-4f4e-8ff3-bfdd9ca24580" providerId="ADAL" clId="{D653B546-B60C-41C5-A671-6F528F53CFBB}" dt="2024-04-25T20:26:23.396" v="964" actId="208"/>
          <ac:picMkLst>
            <pc:docMk/>
            <pc:sldMk cId="3048354049" sldId="291"/>
            <ac:picMk id="9" creationId="{5B9474C7-1006-A763-9485-780004696BEE}"/>
          </ac:picMkLst>
        </pc:picChg>
        <pc:picChg chg="add del mod">
          <ac:chgData name="Dani, Priyal Devanshu - (priyaldani)" userId="9acc1c36-8b8b-4f4e-8ff3-bfdd9ca24580" providerId="ADAL" clId="{D653B546-B60C-41C5-A671-6F528F53CFBB}" dt="2024-04-25T19:44:51.276" v="839" actId="478"/>
          <ac:picMkLst>
            <pc:docMk/>
            <pc:sldMk cId="3048354049" sldId="291"/>
            <ac:picMk id="11" creationId="{1C33E30A-F1E9-E92A-896B-81E16502D483}"/>
          </ac:picMkLst>
        </pc:picChg>
        <pc:picChg chg="add mod">
          <ac:chgData name="Dani, Priyal Devanshu - (priyaldani)" userId="9acc1c36-8b8b-4f4e-8ff3-bfdd9ca24580" providerId="ADAL" clId="{D653B546-B60C-41C5-A671-6F528F53CFBB}" dt="2024-04-25T20:26:26.947" v="965" actId="208"/>
          <ac:picMkLst>
            <pc:docMk/>
            <pc:sldMk cId="3048354049" sldId="291"/>
            <ac:picMk id="13" creationId="{8363D040-A217-FA75-FC95-EDDB6F60A75A}"/>
          </ac:picMkLst>
        </pc:picChg>
      </pc:sldChg>
      <pc:sldChg chg="addSp delSp modSp add mod delAnim modNotesTx">
        <pc:chgData name="Dani, Priyal Devanshu - (priyaldani)" userId="9acc1c36-8b8b-4f4e-8ff3-bfdd9ca24580" providerId="ADAL" clId="{D653B546-B60C-41C5-A671-6F528F53CFBB}" dt="2024-04-29T05:50:49.451" v="1368"/>
        <pc:sldMkLst>
          <pc:docMk/>
          <pc:sldMk cId="305218411" sldId="293"/>
        </pc:sldMkLst>
        <pc:spChg chg="mod">
          <ac:chgData name="Dani, Priyal Devanshu - (priyaldani)" userId="9acc1c36-8b8b-4f4e-8ff3-bfdd9ca24580" providerId="ADAL" clId="{D653B546-B60C-41C5-A671-6F528F53CFBB}" dt="2024-04-23T07:32:53.200" v="708" actId="1076"/>
          <ac:spMkLst>
            <pc:docMk/>
            <pc:sldMk cId="305218411" sldId="293"/>
            <ac:spMk id="4" creationId="{36632618-B883-6E9C-9778-25BBA836B5EC}"/>
          </ac:spMkLst>
        </pc:spChg>
        <pc:spChg chg="del">
          <ac:chgData name="Dani, Priyal Devanshu - (priyaldani)" userId="9acc1c36-8b8b-4f4e-8ff3-bfdd9ca24580" providerId="ADAL" clId="{D653B546-B60C-41C5-A671-6F528F53CFBB}" dt="2024-04-23T06:32:43.353" v="608" actId="478"/>
          <ac:spMkLst>
            <pc:docMk/>
            <pc:sldMk cId="305218411" sldId="293"/>
            <ac:spMk id="8" creationId="{65E80ED8-9F6B-DB5B-013C-B5F3F68E426D}"/>
          </ac:spMkLst>
        </pc:spChg>
        <pc:spChg chg="del">
          <ac:chgData name="Dani, Priyal Devanshu - (priyaldani)" userId="9acc1c36-8b8b-4f4e-8ff3-bfdd9ca24580" providerId="ADAL" clId="{D653B546-B60C-41C5-A671-6F528F53CFBB}" dt="2024-04-23T06:32:46.669" v="609" actId="478"/>
          <ac:spMkLst>
            <pc:docMk/>
            <pc:sldMk cId="305218411" sldId="293"/>
            <ac:spMk id="10" creationId="{F6BC926A-BBA4-F996-BB05-6E9D0E1AE242}"/>
          </ac:spMkLst>
        </pc:spChg>
        <pc:spChg chg="del">
          <ac:chgData name="Dani, Priyal Devanshu - (priyaldani)" userId="9acc1c36-8b8b-4f4e-8ff3-bfdd9ca24580" providerId="ADAL" clId="{D653B546-B60C-41C5-A671-6F528F53CFBB}" dt="2024-04-23T06:32:38.124" v="605" actId="478"/>
          <ac:spMkLst>
            <pc:docMk/>
            <pc:sldMk cId="305218411" sldId="293"/>
            <ac:spMk id="11" creationId="{9FF098F5-99FB-1B9B-93F0-03AA317B9583}"/>
          </ac:spMkLst>
        </pc:spChg>
        <pc:picChg chg="del">
          <ac:chgData name="Dani, Priyal Devanshu - (priyaldani)" userId="9acc1c36-8b8b-4f4e-8ff3-bfdd9ca24580" providerId="ADAL" clId="{D653B546-B60C-41C5-A671-6F528F53CFBB}" dt="2024-04-23T06:32:40.031" v="606" actId="478"/>
          <ac:picMkLst>
            <pc:docMk/>
            <pc:sldMk cId="305218411" sldId="293"/>
            <ac:picMk id="3" creationId="{62180463-736F-78EC-FFE1-C12C12FCEC13}"/>
          </ac:picMkLst>
        </pc:picChg>
        <pc:picChg chg="add del mod modCrop">
          <ac:chgData name="Dani, Priyal Devanshu - (priyaldani)" userId="9acc1c36-8b8b-4f4e-8ff3-bfdd9ca24580" providerId="ADAL" clId="{D653B546-B60C-41C5-A671-6F528F53CFBB}" dt="2024-04-23T07:06:37.112" v="664" actId="478"/>
          <ac:picMkLst>
            <pc:docMk/>
            <pc:sldMk cId="305218411" sldId="293"/>
            <ac:picMk id="5" creationId="{2FF70A25-0FCF-8D50-30B7-1A196C11B06B}"/>
          </ac:picMkLst>
        </pc:picChg>
        <pc:picChg chg="add mod">
          <ac:chgData name="Dani, Priyal Devanshu - (priyaldani)" userId="9acc1c36-8b8b-4f4e-8ff3-bfdd9ca24580" providerId="ADAL" clId="{D653B546-B60C-41C5-A671-6F528F53CFBB}" dt="2024-04-23T07:07:10.125" v="671" actId="14100"/>
          <ac:picMkLst>
            <pc:docMk/>
            <pc:sldMk cId="305218411" sldId="293"/>
            <ac:picMk id="1026" creationId="{2547E1F7-8C7B-F71B-4BAD-B713634D4E34}"/>
          </ac:picMkLst>
        </pc:picChg>
      </pc:sldChg>
      <pc:sldChg chg="addSp delSp modSp add mod ord delAnim modAnim modNotesTx">
        <pc:chgData name="Dani, Priyal Devanshu - (priyaldani)" userId="9acc1c36-8b8b-4f4e-8ff3-bfdd9ca24580" providerId="ADAL" clId="{D653B546-B60C-41C5-A671-6F528F53CFBB}" dt="2024-04-29T04:12:01.790" v="1363"/>
        <pc:sldMkLst>
          <pc:docMk/>
          <pc:sldMk cId="3482008559" sldId="294"/>
        </pc:sldMkLst>
        <pc:spChg chg="del">
          <ac:chgData name="Dani, Priyal Devanshu - (priyaldani)" userId="9acc1c36-8b8b-4f4e-8ff3-bfdd9ca24580" providerId="ADAL" clId="{D653B546-B60C-41C5-A671-6F528F53CFBB}" dt="2024-04-23T07:34:53.681" v="714" actId="478"/>
          <ac:spMkLst>
            <pc:docMk/>
            <pc:sldMk cId="3482008559" sldId="294"/>
            <ac:spMk id="4" creationId="{36632618-B883-6E9C-9778-25BBA836B5EC}"/>
          </ac:spMkLst>
        </pc:spChg>
        <pc:spChg chg="add mod">
          <ac:chgData name="Dani, Priyal Devanshu - (priyaldani)" userId="9acc1c36-8b8b-4f4e-8ff3-bfdd9ca24580" providerId="ADAL" clId="{D653B546-B60C-41C5-A671-6F528F53CFBB}" dt="2024-04-23T17:36:43.266" v="812" actId="14100"/>
          <ac:spMkLst>
            <pc:docMk/>
            <pc:sldMk cId="3482008559" sldId="294"/>
            <ac:spMk id="8" creationId="{65E80ED8-9F6B-DB5B-013C-B5F3F68E426D}"/>
          </ac:spMkLst>
        </pc:spChg>
        <pc:spChg chg="add mod">
          <ac:chgData name="Dani, Priyal Devanshu - (priyaldani)" userId="9acc1c36-8b8b-4f4e-8ff3-bfdd9ca24580" providerId="ADAL" clId="{D653B546-B60C-41C5-A671-6F528F53CFBB}" dt="2024-04-23T17:34:56.454" v="811" actId="20577"/>
          <ac:spMkLst>
            <pc:docMk/>
            <pc:sldMk cId="3482008559" sldId="294"/>
            <ac:spMk id="11" creationId="{9FF098F5-99FB-1B9B-93F0-03AA317B9583}"/>
          </ac:spMkLst>
        </pc:spChg>
        <pc:picChg chg="add mod modCrop">
          <ac:chgData name="Dani, Priyal Devanshu - (priyaldani)" userId="9acc1c36-8b8b-4f4e-8ff3-bfdd9ca24580" providerId="ADAL" clId="{D653B546-B60C-41C5-A671-6F528F53CFBB}" dt="2024-04-23T07:34:50.767" v="713" actId="1076"/>
          <ac:picMkLst>
            <pc:docMk/>
            <pc:sldMk cId="3482008559" sldId="294"/>
            <ac:picMk id="3" creationId="{BF26E207-43BE-8B61-5F73-C4CDB665C4E1}"/>
          </ac:picMkLst>
        </pc:picChg>
        <pc:picChg chg="del">
          <ac:chgData name="Dani, Priyal Devanshu - (priyaldani)" userId="9acc1c36-8b8b-4f4e-8ff3-bfdd9ca24580" providerId="ADAL" clId="{D653B546-B60C-41C5-A671-6F528F53CFBB}" dt="2024-04-23T07:34:34.673" v="710" actId="478"/>
          <ac:picMkLst>
            <pc:docMk/>
            <pc:sldMk cId="3482008559" sldId="294"/>
            <ac:picMk id="1026" creationId="{2547E1F7-8C7B-F71B-4BAD-B713634D4E34}"/>
          </ac:picMkLst>
        </pc:picChg>
      </pc:sldChg>
      <pc:sldChg chg="addSp delSp modSp add mod modAnim modNotesTx">
        <pc:chgData name="Dani, Priyal Devanshu - (priyaldani)" userId="9acc1c36-8b8b-4f4e-8ff3-bfdd9ca24580" providerId="ADAL" clId="{D653B546-B60C-41C5-A671-6F528F53CFBB}" dt="2024-04-29T04:12:30.675" v="1365"/>
        <pc:sldMkLst>
          <pc:docMk/>
          <pc:sldMk cId="1830626264" sldId="295"/>
        </pc:sldMkLst>
        <pc:spChg chg="mod">
          <ac:chgData name="Dani, Priyal Devanshu - (priyaldani)" userId="9acc1c36-8b8b-4f4e-8ff3-bfdd9ca24580" providerId="ADAL" clId="{D653B546-B60C-41C5-A671-6F528F53CFBB}" dt="2024-04-27T20:32:17.114" v="1215" actId="108"/>
          <ac:spMkLst>
            <pc:docMk/>
            <pc:sldMk cId="1830626264" sldId="295"/>
            <ac:spMk id="4" creationId="{36632618-B883-6E9C-9778-25BBA836B5EC}"/>
          </ac:spMkLst>
        </pc:spChg>
        <pc:spChg chg="add mod">
          <ac:chgData name="Dani, Priyal Devanshu - (priyaldani)" userId="9acc1c36-8b8b-4f4e-8ff3-bfdd9ca24580" providerId="ADAL" clId="{D653B546-B60C-41C5-A671-6F528F53CFBB}" dt="2024-04-29T04:12:25.083" v="1364" actId="208"/>
          <ac:spMkLst>
            <pc:docMk/>
            <pc:sldMk cId="1830626264" sldId="295"/>
            <ac:spMk id="8" creationId="{508C0123-1932-9B81-F1DF-3201B17ED910}"/>
          </ac:spMkLst>
        </pc:spChg>
        <pc:picChg chg="add mod modCrop">
          <ac:chgData name="Dani, Priyal Devanshu - (priyaldani)" userId="9acc1c36-8b8b-4f4e-8ff3-bfdd9ca24580" providerId="ADAL" clId="{D653B546-B60C-41C5-A671-6F528F53CFBB}" dt="2024-04-23T07:37:24.264" v="738" actId="1076"/>
          <ac:picMkLst>
            <pc:docMk/>
            <pc:sldMk cId="1830626264" sldId="295"/>
            <ac:picMk id="3" creationId="{1AD850B9-A690-3DA5-F828-F9187DE7990F}"/>
          </ac:picMkLst>
        </pc:picChg>
        <pc:picChg chg="del">
          <ac:chgData name="Dani, Priyal Devanshu - (priyaldani)" userId="9acc1c36-8b8b-4f4e-8ff3-bfdd9ca24580" providerId="ADAL" clId="{D653B546-B60C-41C5-A671-6F528F53CFBB}" dt="2024-04-23T07:37:00.645" v="730" actId="478"/>
          <ac:picMkLst>
            <pc:docMk/>
            <pc:sldMk cId="1830626264" sldId="295"/>
            <ac:picMk id="1026" creationId="{2547E1F7-8C7B-F71B-4BAD-B713634D4E34}"/>
          </ac:picMkLst>
        </pc:picChg>
      </pc:sldChg>
      <pc:sldChg chg="modSp mod">
        <pc:chgData name="Dani, Priyal Devanshu - (priyaldani)" userId="9acc1c36-8b8b-4f4e-8ff3-bfdd9ca24580" providerId="ADAL" clId="{D653B546-B60C-41C5-A671-6F528F53CFBB}" dt="2024-04-27T20:30:16.142" v="1202" actId="207"/>
        <pc:sldMkLst>
          <pc:docMk/>
          <pc:sldMk cId="4252840508" sldId="303"/>
        </pc:sldMkLst>
        <pc:spChg chg="mod">
          <ac:chgData name="Dani, Priyal Devanshu - (priyaldani)" userId="9acc1c36-8b8b-4f4e-8ff3-bfdd9ca24580" providerId="ADAL" clId="{D653B546-B60C-41C5-A671-6F528F53CFBB}" dt="2024-04-27T20:30:16.142" v="1202" actId="207"/>
          <ac:spMkLst>
            <pc:docMk/>
            <pc:sldMk cId="4252840508" sldId="303"/>
            <ac:spMk id="5" creationId="{3DED2F8E-575E-BD0F-1975-61412582F707}"/>
          </ac:spMkLst>
        </pc:spChg>
      </pc:sldChg>
      <pc:sldChg chg="modSp mod modAnim">
        <pc:chgData name="Dani, Priyal Devanshu - (priyaldani)" userId="9acc1c36-8b8b-4f4e-8ff3-bfdd9ca24580" providerId="ADAL" clId="{D653B546-B60C-41C5-A671-6F528F53CFBB}" dt="2024-04-27T20:31:06.597" v="1205"/>
        <pc:sldMkLst>
          <pc:docMk/>
          <pc:sldMk cId="2526009652" sldId="307"/>
        </pc:sldMkLst>
        <pc:spChg chg="mod">
          <ac:chgData name="Dani, Priyal Devanshu - (priyaldani)" userId="9acc1c36-8b8b-4f4e-8ff3-bfdd9ca24580" providerId="ADAL" clId="{D653B546-B60C-41C5-A671-6F528F53CFBB}" dt="2024-04-24T05:54:56.204" v="822" actId="20577"/>
          <ac:spMkLst>
            <pc:docMk/>
            <pc:sldMk cId="2526009652" sldId="307"/>
            <ac:spMk id="11" creationId="{15853694-42DF-F95D-1DD4-0CE5E7FE4E56}"/>
          </ac:spMkLst>
        </pc:spChg>
      </pc:sldChg>
      <pc:sldChg chg="modSp mod modAnim">
        <pc:chgData name="Dani, Priyal Devanshu - (priyaldani)" userId="9acc1c36-8b8b-4f4e-8ff3-bfdd9ca24580" providerId="ADAL" clId="{D653B546-B60C-41C5-A671-6F528F53CFBB}" dt="2024-04-27T20:31:52.689" v="1214"/>
        <pc:sldMkLst>
          <pc:docMk/>
          <pc:sldMk cId="2650894419" sldId="308"/>
        </pc:sldMkLst>
        <pc:spChg chg="mod">
          <ac:chgData name="Dani, Priyal Devanshu - (priyaldani)" userId="9acc1c36-8b8b-4f4e-8ff3-bfdd9ca24580" providerId="ADAL" clId="{D653B546-B60C-41C5-A671-6F528F53CFBB}" dt="2024-04-27T20:31:27.767" v="1207" actId="113"/>
          <ac:spMkLst>
            <pc:docMk/>
            <pc:sldMk cId="2650894419" sldId="308"/>
            <ac:spMk id="36" creationId="{E94D17C2-D118-7EF3-8A89-EF00A88038B5}"/>
          </ac:spMkLst>
        </pc:spChg>
        <pc:spChg chg="mod">
          <ac:chgData name="Dani, Priyal Devanshu - (priyaldani)" userId="9acc1c36-8b8b-4f4e-8ff3-bfdd9ca24580" providerId="ADAL" clId="{D653B546-B60C-41C5-A671-6F528F53CFBB}" dt="2024-04-27T20:31:36.736" v="1211" actId="113"/>
          <ac:spMkLst>
            <pc:docMk/>
            <pc:sldMk cId="2650894419" sldId="308"/>
            <ac:spMk id="37" creationId="{25AB00ED-79A4-1289-1619-7C7A7767ACFC}"/>
          </ac:spMkLst>
        </pc:spChg>
        <pc:spChg chg="mod">
          <ac:chgData name="Dani, Priyal Devanshu - (priyaldani)" userId="9acc1c36-8b8b-4f4e-8ff3-bfdd9ca24580" providerId="ADAL" clId="{D653B546-B60C-41C5-A671-6F528F53CFBB}" dt="2024-04-27T20:31:32.299" v="1209" actId="113"/>
          <ac:spMkLst>
            <pc:docMk/>
            <pc:sldMk cId="2650894419" sldId="308"/>
            <ac:spMk id="38" creationId="{BDA8ADCD-DBB9-6509-B848-7781FA165255}"/>
          </ac:spMkLst>
        </pc:spChg>
      </pc:sldChg>
      <pc:sldChg chg="modAnim modNotesTx">
        <pc:chgData name="Dani, Priyal Devanshu - (priyaldani)" userId="9acc1c36-8b8b-4f4e-8ff3-bfdd9ca24580" providerId="ADAL" clId="{D653B546-B60C-41C5-A671-6F528F53CFBB}" dt="2024-04-29T04:10:31.742" v="1360"/>
        <pc:sldMkLst>
          <pc:docMk/>
          <pc:sldMk cId="1224902165" sldId="1759"/>
        </pc:sldMkLst>
      </pc:sldChg>
      <pc:sldChg chg="addSp delSp modSp mod">
        <pc:chgData name="Dani, Priyal Devanshu - (priyaldani)" userId="9acc1c36-8b8b-4f4e-8ff3-bfdd9ca24580" providerId="ADAL" clId="{D653B546-B60C-41C5-A671-6F528F53CFBB}" dt="2024-04-25T19:53:52.930" v="856" actId="1076"/>
        <pc:sldMkLst>
          <pc:docMk/>
          <pc:sldMk cId="1048712958" sldId="1763"/>
        </pc:sldMkLst>
        <pc:picChg chg="del">
          <ac:chgData name="Dani, Priyal Devanshu - (priyaldani)" userId="9acc1c36-8b8b-4f4e-8ff3-bfdd9ca24580" providerId="ADAL" clId="{D653B546-B60C-41C5-A671-6F528F53CFBB}" dt="2024-04-25T19:48:23.126" v="848" actId="478"/>
          <ac:picMkLst>
            <pc:docMk/>
            <pc:sldMk cId="1048712958" sldId="1763"/>
            <ac:picMk id="5" creationId="{6B3A3025-48DB-45F8-B3BC-B7E1D0511A61}"/>
          </ac:picMkLst>
        </pc:picChg>
        <pc:picChg chg="add mod">
          <ac:chgData name="Dani, Priyal Devanshu - (priyaldani)" userId="9acc1c36-8b8b-4f4e-8ff3-bfdd9ca24580" providerId="ADAL" clId="{D653B546-B60C-41C5-A671-6F528F53CFBB}" dt="2024-04-25T19:48:32.058" v="851" actId="1076"/>
          <ac:picMkLst>
            <pc:docMk/>
            <pc:sldMk cId="1048712958" sldId="1763"/>
            <ac:picMk id="6" creationId="{2BD44E25-E2BC-DF02-D2B1-504099766DB5}"/>
          </ac:picMkLst>
        </pc:picChg>
        <pc:picChg chg="add mod">
          <ac:chgData name="Dani, Priyal Devanshu - (priyaldani)" userId="9acc1c36-8b8b-4f4e-8ff3-bfdd9ca24580" providerId="ADAL" clId="{D653B546-B60C-41C5-A671-6F528F53CFBB}" dt="2024-04-25T19:53:52.930" v="856" actId="1076"/>
          <ac:picMkLst>
            <pc:docMk/>
            <pc:sldMk cId="1048712958" sldId="1763"/>
            <ac:picMk id="8" creationId="{C5CF7F1E-915E-5BE8-072A-BE429E7A630B}"/>
          </ac:picMkLst>
        </pc:picChg>
      </pc:sldChg>
      <pc:sldChg chg="addSp delSp modSp mod">
        <pc:chgData name="Dani, Priyal Devanshu - (priyaldani)" userId="9acc1c36-8b8b-4f4e-8ff3-bfdd9ca24580" providerId="ADAL" clId="{D653B546-B60C-41C5-A671-6F528F53CFBB}" dt="2024-04-25T20:26:52.603" v="971" actId="1076"/>
        <pc:sldMkLst>
          <pc:docMk/>
          <pc:sldMk cId="4292587085" sldId="1765"/>
        </pc:sldMkLst>
        <pc:picChg chg="del">
          <ac:chgData name="Dani, Priyal Devanshu - (priyaldani)" userId="9acc1c36-8b8b-4f4e-8ff3-bfdd9ca24580" providerId="ADAL" clId="{D653B546-B60C-41C5-A671-6F528F53CFBB}" dt="2024-04-25T19:53:57.283" v="857" actId="478"/>
          <ac:picMkLst>
            <pc:docMk/>
            <pc:sldMk cId="4292587085" sldId="1765"/>
            <ac:picMk id="5" creationId="{58DA74E8-2A45-C14E-7CBB-C9F830931765}"/>
          </ac:picMkLst>
        </pc:picChg>
        <pc:picChg chg="add mod">
          <ac:chgData name="Dani, Priyal Devanshu - (priyaldani)" userId="9acc1c36-8b8b-4f4e-8ff3-bfdd9ca24580" providerId="ADAL" clId="{D653B546-B60C-41C5-A671-6F528F53CFBB}" dt="2024-04-25T20:26:34.560" v="966" actId="208"/>
          <ac:picMkLst>
            <pc:docMk/>
            <pc:sldMk cId="4292587085" sldId="1765"/>
            <ac:picMk id="6" creationId="{B2CB508E-0794-CEE3-6485-F1B12FC1C6DE}"/>
          </ac:picMkLst>
        </pc:picChg>
        <pc:picChg chg="mod">
          <ac:chgData name="Dani, Priyal Devanshu - (priyaldani)" userId="9acc1c36-8b8b-4f4e-8ff3-bfdd9ca24580" providerId="ADAL" clId="{D653B546-B60C-41C5-A671-6F528F53CFBB}" dt="2024-04-25T20:26:39.933" v="968" actId="208"/>
          <ac:picMkLst>
            <pc:docMk/>
            <pc:sldMk cId="4292587085" sldId="1765"/>
            <ac:picMk id="7" creationId="{D7515027-655E-D4AC-9DDC-39E099CE5EB4}"/>
          </ac:picMkLst>
        </pc:picChg>
        <pc:picChg chg="add mod">
          <ac:chgData name="Dani, Priyal Devanshu - (priyaldani)" userId="9acc1c36-8b8b-4f4e-8ff3-bfdd9ca24580" providerId="ADAL" clId="{D653B546-B60C-41C5-A671-6F528F53CFBB}" dt="2024-04-25T20:26:52.603" v="971" actId="1076"/>
          <ac:picMkLst>
            <pc:docMk/>
            <pc:sldMk cId="4292587085" sldId="1765"/>
            <ac:picMk id="9" creationId="{3CA38B4F-B3C9-5C87-84DE-C43BD63B399E}"/>
          </ac:picMkLst>
        </pc:picChg>
        <pc:picChg chg="add del mod">
          <ac:chgData name="Dani, Priyal Devanshu - (priyaldani)" userId="9acc1c36-8b8b-4f4e-8ff3-bfdd9ca24580" providerId="ADAL" clId="{D653B546-B60C-41C5-A671-6F528F53CFBB}" dt="2024-04-25T19:58:22.056" v="883" actId="478"/>
          <ac:picMkLst>
            <pc:docMk/>
            <pc:sldMk cId="4292587085" sldId="1765"/>
            <ac:picMk id="11" creationId="{43B7A73C-381F-D3CA-F0C5-85F3F916DDC7}"/>
          </ac:picMkLst>
        </pc:picChg>
        <pc:picChg chg="add mod">
          <ac:chgData name="Dani, Priyal Devanshu - (priyaldani)" userId="9acc1c36-8b8b-4f4e-8ff3-bfdd9ca24580" providerId="ADAL" clId="{D653B546-B60C-41C5-A671-6F528F53CFBB}" dt="2024-04-25T20:26:41.855" v="969" actId="208"/>
          <ac:picMkLst>
            <pc:docMk/>
            <pc:sldMk cId="4292587085" sldId="1765"/>
            <ac:picMk id="13" creationId="{30C79AF7-B3F7-6E04-F275-5BF3B062D03E}"/>
          </ac:picMkLst>
        </pc:picChg>
      </pc:sldChg>
      <pc:sldChg chg="addSp delSp modSp mod">
        <pc:chgData name="Dani, Priyal Devanshu - (priyaldani)" userId="9acc1c36-8b8b-4f4e-8ff3-bfdd9ca24580" providerId="ADAL" clId="{D653B546-B60C-41C5-A671-6F528F53CFBB}" dt="2024-04-29T04:09:20.726" v="1352" actId="14100"/>
        <pc:sldMkLst>
          <pc:docMk/>
          <pc:sldMk cId="249591089" sldId="1766"/>
        </pc:sldMkLst>
        <pc:picChg chg="add del mod">
          <ac:chgData name="Dani, Priyal Devanshu - (priyaldani)" userId="9acc1c36-8b8b-4f4e-8ff3-bfdd9ca24580" providerId="ADAL" clId="{D653B546-B60C-41C5-A671-6F528F53CFBB}" dt="2024-04-29T04:06:55.179" v="1318" actId="478"/>
          <ac:picMkLst>
            <pc:docMk/>
            <pc:sldMk cId="249591089" sldId="1766"/>
            <ac:picMk id="5" creationId="{DC8BD159-53C9-6D91-92BE-6E4673667F80}"/>
          </ac:picMkLst>
        </pc:picChg>
        <pc:picChg chg="add del mod">
          <ac:chgData name="Dani, Priyal Devanshu - (priyaldani)" userId="9acc1c36-8b8b-4f4e-8ff3-bfdd9ca24580" providerId="ADAL" clId="{D653B546-B60C-41C5-A671-6F528F53CFBB}" dt="2024-04-29T04:07:50.527" v="1327" actId="478"/>
          <ac:picMkLst>
            <pc:docMk/>
            <pc:sldMk cId="249591089" sldId="1766"/>
            <ac:picMk id="7" creationId="{9F55ECBD-8784-DF41-9554-0EBE05BCB86B}"/>
          </ac:picMkLst>
        </pc:picChg>
        <pc:picChg chg="add del mod">
          <ac:chgData name="Dani, Priyal Devanshu - (priyaldani)" userId="9acc1c36-8b8b-4f4e-8ff3-bfdd9ca24580" providerId="ADAL" clId="{D653B546-B60C-41C5-A671-6F528F53CFBB}" dt="2024-04-29T04:08:48.495" v="1339" actId="478"/>
          <ac:picMkLst>
            <pc:docMk/>
            <pc:sldMk cId="249591089" sldId="1766"/>
            <ac:picMk id="9" creationId="{B4913C6C-3104-E1BF-2B60-B8985F5353B4}"/>
          </ac:picMkLst>
        </pc:picChg>
        <pc:picChg chg="add del mod">
          <ac:chgData name="Dani, Priyal Devanshu - (priyaldani)" userId="9acc1c36-8b8b-4f4e-8ff3-bfdd9ca24580" providerId="ADAL" clId="{D653B546-B60C-41C5-A671-6F528F53CFBB}" dt="2024-04-29T04:05:38.701" v="1309" actId="478"/>
          <ac:picMkLst>
            <pc:docMk/>
            <pc:sldMk cId="249591089" sldId="1766"/>
            <ac:picMk id="11" creationId="{D796B8C4-6AD7-2B4C-8DB2-F9614E2A0A53}"/>
          </ac:picMkLst>
        </pc:picChg>
        <pc:picChg chg="add del mod">
          <ac:chgData name="Dani, Priyal Devanshu - (priyaldani)" userId="9acc1c36-8b8b-4f4e-8ff3-bfdd9ca24580" providerId="ADAL" clId="{D653B546-B60C-41C5-A671-6F528F53CFBB}" dt="2024-04-29T04:05:34.572" v="1307" actId="22"/>
          <ac:picMkLst>
            <pc:docMk/>
            <pc:sldMk cId="249591089" sldId="1766"/>
            <ac:picMk id="13" creationId="{FD8409A7-EE82-13F3-3FFC-4A303D56817C}"/>
          </ac:picMkLst>
        </pc:picChg>
        <pc:picChg chg="add mod">
          <ac:chgData name="Dani, Priyal Devanshu - (priyaldani)" userId="9acc1c36-8b8b-4f4e-8ff3-bfdd9ca24580" providerId="ADAL" clId="{D653B546-B60C-41C5-A671-6F528F53CFBB}" dt="2024-04-29T04:05:58.838" v="1317" actId="14100"/>
          <ac:picMkLst>
            <pc:docMk/>
            <pc:sldMk cId="249591089" sldId="1766"/>
            <ac:picMk id="15" creationId="{B210EE03-8723-4D81-C9AD-925A708DFF23}"/>
          </ac:picMkLst>
        </pc:picChg>
        <pc:picChg chg="add mod">
          <ac:chgData name="Dani, Priyal Devanshu - (priyaldani)" userId="9acc1c36-8b8b-4f4e-8ff3-bfdd9ca24580" providerId="ADAL" clId="{D653B546-B60C-41C5-A671-6F528F53CFBB}" dt="2024-04-29T04:07:16.582" v="1326" actId="14100"/>
          <ac:picMkLst>
            <pc:docMk/>
            <pc:sldMk cId="249591089" sldId="1766"/>
            <ac:picMk id="17" creationId="{BA284D24-C1C6-EEA1-3411-79789D217D29}"/>
          </ac:picMkLst>
        </pc:picChg>
        <pc:picChg chg="add mod">
          <ac:chgData name="Dani, Priyal Devanshu - (priyaldani)" userId="9acc1c36-8b8b-4f4e-8ff3-bfdd9ca24580" providerId="ADAL" clId="{D653B546-B60C-41C5-A671-6F528F53CFBB}" dt="2024-04-29T04:08:20.051" v="1338" actId="1076"/>
          <ac:picMkLst>
            <pc:docMk/>
            <pc:sldMk cId="249591089" sldId="1766"/>
            <ac:picMk id="20" creationId="{6D280CBD-A2FA-6791-4B3E-1B66A6287085}"/>
          </ac:picMkLst>
        </pc:picChg>
        <pc:picChg chg="add mod">
          <ac:chgData name="Dani, Priyal Devanshu - (priyaldani)" userId="9acc1c36-8b8b-4f4e-8ff3-bfdd9ca24580" providerId="ADAL" clId="{D653B546-B60C-41C5-A671-6F528F53CFBB}" dt="2024-04-29T04:09:20.726" v="1352" actId="14100"/>
          <ac:picMkLst>
            <pc:docMk/>
            <pc:sldMk cId="249591089" sldId="1766"/>
            <ac:picMk id="22" creationId="{433F397E-F776-DE5C-40E2-4902A63C0011}"/>
          </ac:picMkLst>
        </pc:picChg>
      </pc:sldChg>
      <pc:sldChg chg="addSp modSp mod">
        <pc:chgData name="Dani, Priyal Devanshu - (priyaldani)" userId="9acc1c36-8b8b-4f4e-8ff3-bfdd9ca24580" providerId="ADAL" clId="{D653B546-B60C-41C5-A671-6F528F53CFBB}" dt="2024-04-25T20:02:46.666" v="894" actId="1076"/>
        <pc:sldMkLst>
          <pc:docMk/>
          <pc:sldMk cId="2331749720" sldId="1767"/>
        </pc:sldMkLst>
        <pc:picChg chg="add mod">
          <ac:chgData name="Dani, Priyal Devanshu - (priyaldani)" userId="9acc1c36-8b8b-4f4e-8ff3-bfdd9ca24580" providerId="ADAL" clId="{D653B546-B60C-41C5-A671-6F528F53CFBB}" dt="2024-04-25T20:02:46.666" v="894" actId="1076"/>
          <ac:picMkLst>
            <pc:docMk/>
            <pc:sldMk cId="2331749720" sldId="1767"/>
            <ac:picMk id="5" creationId="{30C28034-0559-1F72-32BD-A895E5587DDD}"/>
          </ac:picMkLst>
        </pc:picChg>
      </pc:sldChg>
      <pc:sldChg chg="modSp mod">
        <pc:chgData name="Dani, Priyal Devanshu - (priyaldani)" userId="9acc1c36-8b8b-4f4e-8ff3-bfdd9ca24580" providerId="ADAL" clId="{D653B546-B60C-41C5-A671-6F528F53CFBB}" dt="2024-04-28T19:56:57.199" v="1290" actId="20577"/>
        <pc:sldMkLst>
          <pc:docMk/>
          <pc:sldMk cId="1033751772" sldId="1768"/>
        </pc:sldMkLst>
        <pc:spChg chg="mod">
          <ac:chgData name="Dani, Priyal Devanshu - (priyaldani)" userId="9acc1c36-8b8b-4f4e-8ff3-bfdd9ca24580" providerId="ADAL" clId="{D653B546-B60C-41C5-A671-6F528F53CFBB}" dt="2024-04-28T19:56:57.199" v="1290" actId="20577"/>
          <ac:spMkLst>
            <pc:docMk/>
            <pc:sldMk cId="1033751772" sldId="1768"/>
            <ac:spMk id="5" creationId="{C24F797B-D203-23E1-B585-8D353B6A227F}"/>
          </ac:spMkLst>
        </pc:spChg>
      </pc:sldChg>
    </pc:docChg>
  </pc:docChgLst>
  <pc:docChgLst>
    <pc:chgData name="Badhwar, Ahhaan - (ahhaanbadhwar)" userId="f157eb1a-8536-4b44-8877-f12638148d80" providerId="ADAL" clId="{F2914264-F006-4E54-8144-7A09B62D10F6}"/>
    <pc:docChg chg="undo custSel addSld delSld modSld sldOrd">
      <pc:chgData name="Badhwar, Ahhaan - (ahhaanbadhwar)" userId="f157eb1a-8536-4b44-8877-f12638148d80" providerId="ADAL" clId="{F2914264-F006-4E54-8144-7A09B62D10F6}" dt="2024-05-03T23:40:51.166" v="263" actId="1076"/>
      <pc:docMkLst>
        <pc:docMk/>
      </pc:docMkLst>
      <pc:sldChg chg="addSp delSp modSp mod">
        <pc:chgData name="Badhwar, Ahhaan - (ahhaanbadhwar)" userId="f157eb1a-8536-4b44-8877-f12638148d80" providerId="ADAL" clId="{F2914264-F006-4E54-8144-7A09B62D10F6}" dt="2024-04-25T16:45:00.176" v="252" actId="14826"/>
        <pc:sldMkLst>
          <pc:docMk/>
          <pc:sldMk cId="0" sldId="257"/>
        </pc:sldMkLst>
        <pc:picChg chg="add del mod">
          <ac:chgData name="Badhwar, Ahhaan - (ahhaanbadhwar)" userId="f157eb1a-8536-4b44-8877-f12638148d80" providerId="ADAL" clId="{F2914264-F006-4E54-8144-7A09B62D10F6}" dt="2024-04-25T16:45:00.176" v="252" actId="14826"/>
          <ac:picMkLst>
            <pc:docMk/>
            <pc:sldMk cId="0" sldId="257"/>
            <ac:picMk id="6" creationId="{AA8E2222-FC36-4AD1-4E04-A17F4D5C0712}"/>
          </ac:picMkLst>
        </pc:picChg>
      </pc:sldChg>
      <pc:sldChg chg="modSp mod">
        <pc:chgData name="Badhwar, Ahhaan - (ahhaanbadhwar)" userId="f157eb1a-8536-4b44-8877-f12638148d80" providerId="ADAL" clId="{F2914264-F006-4E54-8144-7A09B62D10F6}" dt="2024-05-03T23:40:51.166" v="263" actId="1076"/>
        <pc:sldMkLst>
          <pc:docMk/>
          <pc:sldMk cId="1699725799" sldId="267"/>
        </pc:sldMkLst>
        <pc:spChg chg="mod">
          <ac:chgData name="Badhwar, Ahhaan - (ahhaanbadhwar)" userId="f157eb1a-8536-4b44-8877-f12638148d80" providerId="ADAL" clId="{F2914264-F006-4E54-8144-7A09B62D10F6}" dt="2024-05-03T23:40:51.166" v="263" actId="1076"/>
          <ac:spMkLst>
            <pc:docMk/>
            <pc:sldMk cId="1699725799" sldId="267"/>
            <ac:spMk id="2" creationId="{C5B209FF-7AB3-393E-63ED-78D6E24C2A8B}"/>
          </ac:spMkLst>
        </pc:spChg>
      </pc:sldChg>
      <pc:sldChg chg="addSp delSp modSp mod">
        <pc:chgData name="Badhwar, Ahhaan - (ahhaanbadhwar)" userId="f157eb1a-8536-4b44-8877-f12638148d80" providerId="ADAL" clId="{F2914264-F006-4E54-8144-7A09B62D10F6}" dt="2024-04-23T04:35:42.078" v="240"/>
        <pc:sldMkLst>
          <pc:docMk/>
          <pc:sldMk cId="882061274" sldId="268"/>
        </pc:sldMkLst>
        <pc:spChg chg="add mod">
          <ac:chgData name="Badhwar, Ahhaan - (ahhaanbadhwar)" userId="f157eb1a-8536-4b44-8877-f12638148d80" providerId="ADAL" clId="{F2914264-F006-4E54-8144-7A09B62D10F6}" dt="2024-04-23T04:35:42.078" v="240"/>
          <ac:spMkLst>
            <pc:docMk/>
            <pc:sldMk cId="882061274" sldId="268"/>
            <ac:spMk id="5" creationId="{3E23DF3E-7EA5-342F-F027-54D4764CF3BE}"/>
          </ac:spMkLst>
        </pc:spChg>
        <pc:picChg chg="add del">
          <ac:chgData name="Badhwar, Ahhaan - (ahhaanbadhwar)" userId="f157eb1a-8536-4b44-8877-f12638148d80" providerId="ADAL" clId="{F2914264-F006-4E54-8144-7A09B62D10F6}" dt="2024-04-23T04:03:50.873" v="84" actId="22"/>
          <ac:picMkLst>
            <pc:docMk/>
            <pc:sldMk cId="882061274" sldId="268"/>
            <ac:picMk id="4" creationId="{E8B5613B-A2EB-6B39-407D-354D9F45611E}"/>
          </ac:picMkLst>
        </pc:picChg>
      </pc:sldChg>
      <pc:sldChg chg="modSp mod">
        <pc:chgData name="Badhwar, Ahhaan - (ahhaanbadhwar)" userId="f157eb1a-8536-4b44-8877-f12638148d80" providerId="ADAL" clId="{F2914264-F006-4E54-8144-7A09B62D10F6}" dt="2024-04-25T16:45:49.408" v="255" actId="20577"/>
        <pc:sldMkLst>
          <pc:docMk/>
          <pc:sldMk cId="3300152935" sldId="269"/>
        </pc:sldMkLst>
        <pc:spChg chg="mod">
          <ac:chgData name="Badhwar, Ahhaan - (ahhaanbadhwar)" userId="f157eb1a-8536-4b44-8877-f12638148d80" providerId="ADAL" clId="{F2914264-F006-4E54-8144-7A09B62D10F6}" dt="2024-04-25T16:45:44.915" v="254" actId="20577"/>
          <ac:spMkLst>
            <pc:docMk/>
            <pc:sldMk cId="3300152935" sldId="269"/>
            <ac:spMk id="7" creationId="{C933E5B3-C958-942E-B353-3AFD2C2E9AA7}"/>
          </ac:spMkLst>
        </pc:spChg>
        <pc:spChg chg="mod">
          <ac:chgData name="Badhwar, Ahhaan - (ahhaanbadhwar)" userId="f157eb1a-8536-4b44-8877-f12638148d80" providerId="ADAL" clId="{F2914264-F006-4E54-8144-7A09B62D10F6}" dt="2024-04-25T16:45:49.408" v="255" actId="20577"/>
          <ac:spMkLst>
            <pc:docMk/>
            <pc:sldMk cId="3300152935" sldId="269"/>
            <ac:spMk id="16" creationId="{86ED3C6D-9277-6E70-0431-969C07C2FC8C}"/>
          </ac:spMkLst>
        </pc:spChg>
      </pc:sldChg>
      <pc:sldChg chg="addSp delSp modSp add del mod ord">
        <pc:chgData name="Badhwar, Ahhaan - (ahhaanbadhwar)" userId="f157eb1a-8536-4b44-8877-f12638148d80" providerId="ADAL" clId="{F2914264-F006-4E54-8144-7A09B62D10F6}" dt="2024-04-21T23:06:57.146" v="82" actId="2696"/>
        <pc:sldMkLst>
          <pc:docMk/>
          <pc:sldMk cId="3390773534" sldId="287"/>
        </pc:sldMkLst>
        <pc:spChg chg="add del">
          <ac:chgData name="Badhwar, Ahhaan - (ahhaanbadhwar)" userId="f157eb1a-8536-4b44-8877-f12638148d80" providerId="ADAL" clId="{F2914264-F006-4E54-8144-7A09B62D10F6}" dt="2024-04-21T21:36:30.675" v="60" actId="22"/>
          <ac:spMkLst>
            <pc:docMk/>
            <pc:sldMk cId="3390773534" sldId="287"/>
            <ac:spMk id="5" creationId="{A7D948EB-5833-16EC-EF30-B3205C0F8232}"/>
          </ac:spMkLst>
        </pc:spChg>
        <pc:spChg chg="mod">
          <ac:chgData name="Badhwar, Ahhaan - (ahhaanbadhwar)" userId="f157eb1a-8536-4b44-8877-f12638148d80" providerId="ADAL" clId="{F2914264-F006-4E54-8144-7A09B62D10F6}" dt="2024-04-21T21:25:54.787" v="48" actId="20577"/>
          <ac:spMkLst>
            <pc:docMk/>
            <pc:sldMk cId="3390773534" sldId="287"/>
            <ac:spMk id="6" creationId="{583DC875-B1A7-D127-508E-190EA6861853}"/>
          </ac:spMkLst>
        </pc:spChg>
        <pc:spChg chg="del">
          <ac:chgData name="Badhwar, Ahhaan - (ahhaanbadhwar)" userId="f157eb1a-8536-4b44-8877-f12638148d80" providerId="ADAL" clId="{F2914264-F006-4E54-8144-7A09B62D10F6}" dt="2024-04-21T21:36:08.543" v="50" actId="478"/>
          <ac:spMkLst>
            <pc:docMk/>
            <pc:sldMk cId="3390773534" sldId="287"/>
            <ac:spMk id="7" creationId="{5CBA1AB5-295C-F962-6421-D28310B382EB}"/>
          </ac:spMkLst>
        </pc:spChg>
        <pc:spChg chg="del mod">
          <ac:chgData name="Badhwar, Ahhaan - (ahhaanbadhwar)" userId="f157eb1a-8536-4b44-8877-f12638148d80" providerId="ADAL" clId="{F2914264-F006-4E54-8144-7A09B62D10F6}" dt="2024-04-21T21:36:12.971" v="54"/>
          <ac:spMkLst>
            <pc:docMk/>
            <pc:sldMk cId="3390773534" sldId="287"/>
            <ac:spMk id="8" creationId="{2699CE05-2E89-3BFB-7DA7-83E7B18FFC9F}"/>
          </ac:spMkLst>
        </pc:spChg>
        <pc:spChg chg="del mod">
          <ac:chgData name="Badhwar, Ahhaan - (ahhaanbadhwar)" userId="f157eb1a-8536-4b44-8877-f12638148d80" providerId="ADAL" clId="{F2914264-F006-4E54-8144-7A09B62D10F6}" dt="2024-04-21T21:36:18.357" v="58"/>
          <ac:spMkLst>
            <pc:docMk/>
            <pc:sldMk cId="3390773534" sldId="287"/>
            <ac:spMk id="10" creationId="{D2DCA864-402D-A8A0-2B4C-95E0EAEDD075}"/>
          </ac:spMkLst>
        </pc:spChg>
        <pc:spChg chg="add del">
          <ac:chgData name="Badhwar, Ahhaan - (ahhaanbadhwar)" userId="f157eb1a-8536-4b44-8877-f12638148d80" providerId="ADAL" clId="{F2914264-F006-4E54-8144-7A09B62D10F6}" dt="2024-04-21T21:36:32.040" v="62" actId="22"/>
          <ac:spMkLst>
            <pc:docMk/>
            <pc:sldMk cId="3390773534" sldId="287"/>
            <ac:spMk id="11" creationId="{30CA5DC7-E892-60C1-CE3A-F7EEA144D492}"/>
          </ac:spMkLst>
        </pc:spChg>
        <pc:spChg chg="add mod">
          <ac:chgData name="Badhwar, Ahhaan - (ahhaanbadhwar)" userId="f157eb1a-8536-4b44-8877-f12638148d80" providerId="ADAL" clId="{F2914264-F006-4E54-8144-7A09B62D10F6}" dt="2024-04-21T21:37:00.811" v="79" actId="20577"/>
          <ac:spMkLst>
            <pc:docMk/>
            <pc:sldMk cId="3390773534" sldId="287"/>
            <ac:spMk id="12" creationId="{AF418787-DC13-3C52-9A3E-71F32E3BBDBE}"/>
          </ac:spMkLst>
        </pc:spChg>
        <pc:picChg chg="del">
          <ac:chgData name="Badhwar, Ahhaan - (ahhaanbadhwar)" userId="f157eb1a-8536-4b44-8877-f12638148d80" providerId="ADAL" clId="{F2914264-F006-4E54-8144-7A09B62D10F6}" dt="2024-04-21T21:25:57.354" v="49" actId="478"/>
          <ac:picMkLst>
            <pc:docMk/>
            <pc:sldMk cId="3390773534" sldId="287"/>
            <ac:picMk id="4" creationId="{BB58DC56-3B3C-1FB9-2D07-42A6F8F5E520}"/>
          </ac:picMkLst>
        </pc:picChg>
      </pc:sldChg>
      <pc:sldChg chg="modSp">
        <pc:chgData name="Badhwar, Ahhaan - (ahhaanbadhwar)" userId="f157eb1a-8536-4b44-8877-f12638148d80" providerId="ADAL" clId="{F2914264-F006-4E54-8144-7A09B62D10F6}" dt="2024-05-01T00:49:59.516" v="261" actId="15"/>
        <pc:sldMkLst>
          <pc:docMk/>
          <pc:sldMk cId="4252840508" sldId="303"/>
        </pc:sldMkLst>
        <pc:spChg chg="mod">
          <ac:chgData name="Badhwar, Ahhaan - (ahhaanbadhwar)" userId="f157eb1a-8536-4b44-8877-f12638148d80" providerId="ADAL" clId="{F2914264-F006-4E54-8144-7A09B62D10F6}" dt="2024-05-01T00:49:59.516" v="261" actId="15"/>
          <ac:spMkLst>
            <pc:docMk/>
            <pc:sldMk cId="4252840508" sldId="303"/>
            <ac:spMk id="5" creationId="{3DED2F8E-575E-BD0F-1975-61412582F707}"/>
          </ac:spMkLst>
        </pc:spChg>
      </pc:sldChg>
      <pc:sldChg chg="modNotesTx">
        <pc:chgData name="Badhwar, Ahhaan - (ahhaanbadhwar)" userId="f157eb1a-8536-4b44-8877-f12638148d80" providerId="ADAL" clId="{F2914264-F006-4E54-8144-7A09B62D10F6}" dt="2024-04-28T17:29:42.546" v="259"/>
        <pc:sldMkLst>
          <pc:docMk/>
          <pc:sldMk cId="2526009652" sldId="307"/>
        </pc:sldMkLst>
      </pc:sldChg>
    </pc:docChg>
  </pc:docChgLst>
  <pc:docChgLst>
    <pc:chgData name="Atalkar, Apurva - (apurvaatalkar)" userId="0d787d75-b07f-4178-9cff-0b11a9e53083" providerId="ADAL" clId="{C0D37F08-742C-4BA7-AA81-FC67D0F1C82D}"/>
    <pc:docChg chg="undo custSel addSld delSld modSld sldOrd">
      <pc:chgData name="Atalkar, Apurva - (apurvaatalkar)" userId="0d787d75-b07f-4178-9cff-0b11a9e53083" providerId="ADAL" clId="{C0D37F08-742C-4BA7-AA81-FC67D0F1C82D}" dt="2024-04-29T04:10:54.227" v="432" actId="14100"/>
      <pc:docMkLst>
        <pc:docMk/>
      </pc:docMkLst>
      <pc:sldChg chg="modSp mod">
        <pc:chgData name="Atalkar, Apurva - (apurvaatalkar)" userId="0d787d75-b07f-4178-9cff-0b11a9e53083" providerId="ADAL" clId="{C0D37F08-742C-4BA7-AA81-FC67D0F1C82D}" dt="2024-04-27T18:49:18.562" v="146" actId="1076"/>
        <pc:sldMkLst>
          <pc:docMk/>
          <pc:sldMk cId="682265441" sldId="278"/>
        </pc:sldMkLst>
        <pc:picChg chg="mod">
          <ac:chgData name="Atalkar, Apurva - (apurvaatalkar)" userId="0d787d75-b07f-4178-9cff-0b11a9e53083" providerId="ADAL" clId="{C0D37F08-742C-4BA7-AA81-FC67D0F1C82D}" dt="2024-04-27T18:49:18.562" v="146" actId="1076"/>
          <ac:picMkLst>
            <pc:docMk/>
            <pc:sldMk cId="682265441" sldId="278"/>
            <ac:picMk id="7" creationId="{E595E0F7-08C5-2C8A-C36F-95402AEDE1F2}"/>
          </ac:picMkLst>
        </pc:picChg>
      </pc:sldChg>
      <pc:sldChg chg="modSp mod">
        <pc:chgData name="Atalkar, Apurva - (apurvaatalkar)" userId="0d787d75-b07f-4178-9cff-0b11a9e53083" providerId="ADAL" clId="{C0D37F08-742C-4BA7-AA81-FC67D0F1C82D}" dt="2024-04-27T19:35:42.017" v="265" actId="108"/>
        <pc:sldMkLst>
          <pc:docMk/>
          <pc:sldMk cId="163401424" sldId="283"/>
        </pc:sldMkLst>
        <pc:spChg chg="mod">
          <ac:chgData name="Atalkar, Apurva - (apurvaatalkar)" userId="0d787d75-b07f-4178-9cff-0b11a9e53083" providerId="ADAL" clId="{C0D37F08-742C-4BA7-AA81-FC67D0F1C82D}" dt="2024-04-27T19:35:42.017" v="265" actId="108"/>
          <ac:spMkLst>
            <pc:docMk/>
            <pc:sldMk cId="163401424" sldId="283"/>
            <ac:spMk id="12" creationId="{11D6E616-5350-5802-5604-E0419DE7CAF2}"/>
          </ac:spMkLst>
        </pc:spChg>
      </pc:sldChg>
      <pc:sldChg chg="modSp">
        <pc:chgData name="Atalkar, Apurva - (apurvaatalkar)" userId="0d787d75-b07f-4178-9cff-0b11a9e53083" providerId="ADAL" clId="{C0D37F08-742C-4BA7-AA81-FC67D0F1C82D}" dt="2024-04-27T19:01:04.445" v="162" actId="1076"/>
        <pc:sldMkLst>
          <pc:docMk/>
          <pc:sldMk cId="1411292778" sldId="285"/>
        </pc:sldMkLst>
        <pc:picChg chg="mod">
          <ac:chgData name="Atalkar, Apurva - (apurvaatalkar)" userId="0d787d75-b07f-4178-9cff-0b11a9e53083" providerId="ADAL" clId="{C0D37F08-742C-4BA7-AA81-FC67D0F1C82D}" dt="2024-04-27T19:01:04.445" v="162" actId="1076"/>
          <ac:picMkLst>
            <pc:docMk/>
            <pc:sldMk cId="1411292778" sldId="285"/>
            <ac:picMk id="3074" creationId="{B748DCA7-737D-D14D-1825-7D9CCF828DA3}"/>
          </ac:picMkLst>
        </pc:picChg>
      </pc:sldChg>
      <pc:sldChg chg="addSp delSp modSp mod modNotesTx">
        <pc:chgData name="Atalkar, Apurva - (apurvaatalkar)" userId="0d787d75-b07f-4178-9cff-0b11a9e53083" providerId="ADAL" clId="{C0D37F08-742C-4BA7-AA81-FC67D0F1C82D}" dt="2024-04-27T19:37:05.089" v="290" actId="20577"/>
        <pc:sldMkLst>
          <pc:docMk/>
          <pc:sldMk cId="3490005299" sldId="288"/>
        </pc:sldMkLst>
        <pc:spChg chg="mod">
          <ac:chgData name="Atalkar, Apurva - (apurvaatalkar)" userId="0d787d75-b07f-4178-9cff-0b11a9e53083" providerId="ADAL" clId="{C0D37F08-742C-4BA7-AA81-FC67D0F1C82D}" dt="2024-04-27T19:04:56.340" v="198" actId="20577"/>
          <ac:spMkLst>
            <pc:docMk/>
            <pc:sldMk cId="3490005299" sldId="288"/>
            <ac:spMk id="3" creationId="{44739219-2821-93FE-2207-9F2ED715F1A8}"/>
          </ac:spMkLst>
        </pc:spChg>
        <pc:spChg chg="mod">
          <ac:chgData name="Atalkar, Apurva - (apurvaatalkar)" userId="0d787d75-b07f-4178-9cff-0b11a9e53083" providerId="ADAL" clId="{C0D37F08-742C-4BA7-AA81-FC67D0F1C82D}" dt="2024-04-27T19:36:53.813" v="273" actId="113"/>
          <ac:spMkLst>
            <pc:docMk/>
            <pc:sldMk cId="3490005299" sldId="288"/>
            <ac:spMk id="4" creationId="{36632618-B883-6E9C-9778-25BBA836B5EC}"/>
          </ac:spMkLst>
        </pc:spChg>
        <pc:spChg chg="add del mod">
          <ac:chgData name="Atalkar, Apurva - (apurvaatalkar)" userId="0d787d75-b07f-4178-9cff-0b11a9e53083" providerId="ADAL" clId="{C0D37F08-742C-4BA7-AA81-FC67D0F1C82D}" dt="2024-04-27T19:36:59.291" v="274" actId="478"/>
          <ac:spMkLst>
            <pc:docMk/>
            <pc:sldMk cId="3490005299" sldId="288"/>
            <ac:spMk id="7" creationId="{74A7AE36-6179-C8D2-55A7-82F9D86BD04D}"/>
          </ac:spMkLst>
        </pc:spChg>
      </pc:sldChg>
      <pc:sldChg chg="modSp mod">
        <pc:chgData name="Atalkar, Apurva - (apurvaatalkar)" userId="0d787d75-b07f-4178-9cff-0b11a9e53083" providerId="ADAL" clId="{C0D37F08-742C-4BA7-AA81-FC67D0F1C82D}" dt="2024-04-27T19:02:47.778" v="174" actId="20577"/>
        <pc:sldMkLst>
          <pc:docMk/>
          <pc:sldMk cId="2410306722" sldId="290"/>
        </pc:sldMkLst>
        <pc:spChg chg="mod">
          <ac:chgData name="Atalkar, Apurva - (apurvaatalkar)" userId="0d787d75-b07f-4178-9cff-0b11a9e53083" providerId="ADAL" clId="{C0D37F08-742C-4BA7-AA81-FC67D0F1C82D}" dt="2024-04-27T19:02:47.778" v="174" actId="20577"/>
          <ac:spMkLst>
            <pc:docMk/>
            <pc:sldMk cId="2410306722" sldId="290"/>
            <ac:spMk id="2" creationId="{B7FF88D6-937A-0C1D-7E90-F776BB8DB003}"/>
          </ac:spMkLst>
        </pc:spChg>
      </pc:sldChg>
      <pc:sldChg chg="addSp delSp modSp mod modAnim">
        <pc:chgData name="Atalkar, Apurva - (apurvaatalkar)" userId="0d787d75-b07f-4178-9cff-0b11a9e53083" providerId="ADAL" clId="{C0D37F08-742C-4BA7-AA81-FC67D0F1C82D}" dt="2024-04-27T20:38:09.713" v="338"/>
        <pc:sldMkLst>
          <pc:docMk/>
          <pc:sldMk cId="3048354049" sldId="291"/>
        </pc:sldMkLst>
        <pc:spChg chg="add mod">
          <ac:chgData name="Atalkar, Apurva - (apurvaatalkar)" userId="0d787d75-b07f-4178-9cff-0b11a9e53083" providerId="ADAL" clId="{C0D37F08-742C-4BA7-AA81-FC67D0F1C82D}" dt="2024-04-25T04:26:41.032" v="33" actId="20577"/>
          <ac:spMkLst>
            <pc:docMk/>
            <pc:sldMk cId="3048354049" sldId="291"/>
            <ac:spMk id="3" creationId="{942A9C77-0303-40AA-B947-EE1E1B3268E4}"/>
          </ac:spMkLst>
        </pc:spChg>
        <pc:spChg chg="del">
          <ac:chgData name="Atalkar, Apurva - (apurvaatalkar)" userId="0d787d75-b07f-4178-9cff-0b11a9e53083" providerId="ADAL" clId="{C0D37F08-742C-4BA7-AA81-FC67D0F1C82D}" dt="2024-04-25T04:17:39.658" v="0" actId="478"/>
          <ac:spMkLst>
            <pc:docMk/>
            <pc:sldMk cId="3048354049" sldId="291"/>
            <ac:spMk id="5" creationId="{7B712311-4C96-8845-3C48-7185326DDAF0}"/>
          </ac:spMkLst>
        </pc:spChg>
        <pc:spChg chg="mod">
          <ac:chgData name="Atalkar, Apurva - (apurvaatalkar)" userId="0d787d75-b07f-4178-9cff-0b11a9e53083" providerId="ADAL" clId="{C0D37F08-742C-4BA7-AA81-FC67D0F1C82D}" dt="2024-04-27T07:50:29.095" v="116"/>
          <ac:spMkLst>
            <pc:docMk/>
            <pc:sldMk cId="3048354049" sldId="291"/>
            <ac:spMk id="6" creationId="{5387B4F8-D028-E363-4CD1-B3B91B27E10E}"/>
          </ac:spMkLst>
        </pc:spChg>
        <pc:picChg chg="mod">
          <ac:chgData name="Atalkar, Apurva - (apurvaatalkar)" userId="0d787d75-b07f-4178-9cff-0b11a9e53083" providerId="ADAL" clId="{C0D37F08-742C-4BA7-AA81-FC67D0F1C82D}" dt="2024-04-27T18:56:13.480" v="151" actId="1076"/>
          <ac:picMkLst>
            <pc:docMk/>
            <pc:sldMk cId="3048354049" sldId="291"/>
            <ac:picMk id="9" creationId="{5B9474C7-1006-A763-9485-780004696BEE}"/>
          </ac:picMkLst>
        </pc:picChg>
      </pc:sldChg>
      <pc:sldChg chg="modSp mod">
        <pc:chgData name="Atalkar, Apurva - (apurvaatalkar)" userId="0d787d75-b07f-4178-9cff-0b11a9e53083" providerId="ADAL" clId="{C0D37F08-742C-4BA7-AA81-FC67D0F1C82D}" dt="2024-04-27T19:36:43.685" v="271" actId="113"/>
        <pc:sldMkLst>
          <pc:docMk/>
          <pc:sldMk cId="305218411" sldId="293"/>
        </pc:sldMkLst>
        <pc:spChg chg="mod">
          <ac:chgData name="Atalkar, Apurva - (apurvaatalkar)" userId="0d787d75-b07f-4178-9cff-0b11a9e53083" providerId="ADAL" clId="{C0D37F08-742C-4BA7-AA81-FC67D0F1C82D}" dt="2024-04-27T19:36:43.685" v="271" actId="113"/>
          <ac:spMkLst>
            <pc:docMk/>
            <pc:sldMk cId="305218411" sldId="293"/>
            <ac:spMk id="4" creationId="{36632618-B883-6E9C-9778-25BBA836B5EC}"/>
          </ac:spMkLst>
        </pc:spChg>
        <pc:spChg chg="mod">
          <ac:chgData name="Atalkar, Apurva - (apurvaatalkar)" userId="0d787d75-b07f-4178-9cff-0b11a9e53083" providerId="ADAL" clId="{C0D37F08-742C-4BA7-AA81-FC67D0F1C82D}" dt="2024-04-27T19:06:57.020" v="213"/>
          <ac:spMkLst>
            <pc:docMk/>
            <pc:sldMk cId="305218411" sldId="293"/>
            <ac:spMk id="5" creationId="{3AD58A0F-5168-76D3-0EB2-312C5ED9B85C}"/>
          </ac:spMkLst>
        </pc:spChg>
      </pc:sldChg>
      <pc:sldChg chg="modSp mod">
        <pc:chgData name="Atalkar, Apurva - (apurvaatalkar)" userId="0d787d75-b07f-4178-9cff-0b11a9e53083" providerId="ADAL" clId="{C0D37F08-742C-4BA7-AA81-FC67D0F1C82D}" dt="2024-04-27T19:36:48.791" v="272" actId="113"/>
        <pc:sldMkLst>
          <pc:docMk/>
          <pc:sldMk cId="3482008559" sldId="294"/>
        </pc:sldMkLst>
        <pc:spChg chg="mod">
          <ac:chgData name="Atalkar, Apurva - (apurvaatalkar)" userId="0d787d75-b07f-4178-9cff-0b11a9e53083" providerId="ADAL" clId="{C0D37F08-742C-4BA7-AA81-FC67D0F1C82D}" dt="2024-04-27T19:06:08.909" v="212"/>
          <ac:spMkLst>
            <pc:docMk/>
            <pc:sldMk cId="3482008559" sldId="294"/>
            <ac:spMk id="5" creationId="{7F10222C-FFAD-FA87-6E54-697BF189A6F9}"/>
          </ac:spMkLst>
        </pc:spChg>
        <pc:spChg chg="mod">
          <ac:chgData name="Atalkar, Apurva - (apurvaatalkar)" userId="0d787d75-b07f-4178-9cff-0b11a9e53083" providerId="ADAL" clId="{C0D37F08-742C-4BA7-AA81-FC67D0F1C82D}" dt="2024-04-27T19:36:48.791" v="272" actId="113"/>
          <ac:spMkLst>
            <pc:docMk/>
            <pc:sldMk cId="3482008559" sldId="294"/>
            <ac:spMk id="11" creationId="{9FF098F5-99FB-1B9B-93F0-03AA317B9583}"/>
          </ac:spMkLst>
        </pc:spChg>
      </pc:sldChg>
      <pc:sldChg chg="modSp mod">
        <pc:chgData name="Atalkar, Apurva - (apurvaatalkar)" userId="0d787d75-b07f-4178-9cff-0b11a9e53083" providerId="ADAL" clId="{C0D37F08-742C-4BA7-AA81-FC67D0F1C82D}" dt="2024-04-27T19:36:39.175" v="270" actId="113"/>
        <pc:sldMkLst>
          <pc:docMk/>
          <pc:sldMk cId="1830626264" sldId="295"/>
        </pc:sldMkLst>
        <pc:spChg chg="mod">
          <ac:chgData name="Atalkar, Apurva - (apurvaatalkar)" userId="0d787d75-b07f-4178-9cff-0b11a9e53083" providerId="ADAL" clId="{C0D37F08-742C-4BA7-AA81-FC67D0F1C82D}" dt="2024-04-27T19:36:39.175" v="270" actId="113"/>
          <ac:spMkLst>
            <pc:docMk/>
            <pc:sldMk cId="1830626264" sldId="295"/>
            <ac:spMk id="4" creationId="{36632618-B883-6E9C-9778-25BBA836B5EC}"/>
          </ac:spMkLst>
        </pc:spChg>
        <pc:spChg chg="mod">
          <ac:chgData name="Atalkar, Apurva - (apurvaatalkar)" userId="0d787d75-b07f-4178-9cff-0b11a9e53083" providerId="ADAL" clId="{C0D37F08-742C-4BA7-AA81-FC67D0F1C82D}" dt="2024-04-27T19:23:11.758" v="241" actId="20577"/>
          <ac:spMkLst>
            <pc:docMk/>
            <pc:sldMk cId="1830626264" sldId="295"/>
            <ac:spMk id="7" creationId="{BB398B8A-9324-E005-3E38-DD9746B8C3FF}"/>
          </ac:spMkLst>
        </pc:spChg>
      </pc:sldChg>
      <pc:sldChg chg="modSp mod">
        <pc:chgData name="Atalkar, Apurva - (apurvaatalkar)" userId="0d787d75-b07f-4178-9cff-0b11a9e53083" providerId="ADAL" clId="{C0D37F08-742C-4BA7-AA81-FC67D0F1C82D}" dt="2024-04-27T19:34:31.511" v="264" actId="108"/>
        <pc:sldMkLst>
          <pc:docMk/>
          <pc:sldMk cId="190797401" sldId="299"/>
        </pc:sldMkLst>
        <pc:spChg chg="mod">
          <ac:chgData name="Atalkar, Apurva - (apurvaatalkar)" userId="0d787d75-b07f-4178-9cff-0b11a9e53083" providerId="ADAL" clId="{C0D37F08-742C-4BA7-AA81-FC67D0F1C82D}" dt="2024-04-27T19:34:31.511" v="264" actId="108"/>
          <ac:spMkLst>
            <pc:docMk/>
            <pc:sldMk cId="190797401" sldId="299"/>
            <ac:spMk id="6" creationId="{583DC875-B1A7-D127-508E-190EA6861853}"/>
          </ac:spMkLst>
        </pc:spChg>
      </pc:sldChg>
      <pc:sldChg chg="addSp delSp modSp mod modNotesTx">
        <pc:chgData name="Atalkar, Apurva - (apurvaatalkar)" userId="0d787d75-b07f-4178-9cff-0b11a9e53083" providerId="ADAL" clId="{C0D37F08-742C-4BA7-AA81-FC67D0F1C82D}" dt="2024-04-27T19:40:12.289" v="323" actId="113"/>
        <pc:sldMkLst>
          <pc:docMk/>
          <pc:sldMk cId="2526009652" sldId="307"/>
        </pc:sldMkLst>
        <pc:spChg chg="del">
          <ac:chgData name="Atalkar, Apurva - (apurvaatalkar)" userId="0d787d75-b07f-4178-9cff-0b11a9e53083" providerId="ADAL" clId="{C0D37F08-742C-4BA7-AA81-FC67D0F1C82D}" dt="2024-04-27T19:22:35.528" v="227" actId="478"/>
          <ac:spMkLst>
            <pc:docMk/>
            <pc:sldMk cId="2526009652" sldId="307"/>
            <ac:spMk id="3" creationId="{33F59563-9D42-4D03-FB85-7EB074642662}"/>
          </ac:spMkLst>
        </pc:spChg>
        <pc:spChg chg="del">
          <ac:chgData name="Atalkar, Apurva - (apurvaatalkar)" userId="0d787d75-b07f-4178-9cff-0b11a9e53083" providerId="ADAL" clId="{C0D37F08-742C-4BA7-AA81-FC67D0F1C82D}" dt="2024-04-27T19:22:45.321" v="231" actId="478"/>
          <ac:spMkLst>
            <pc:docMk/>
            <pc:sldMk cId="2526009652" sldId="307"/>
            <ac:spMk id="6" creationId="{01B6C221-5826-A49C-E028-AAC4F9C57F9D}"/>
          </ac:spMkLst>
        </pc:spChg>
        <pc:spChg chg="del">
          <ac:chgData name="Atalkar, Apurva - (apurvaatalkar)" userId="0d787d75-b07f-4178-9cff-0b11a9e53083" providerId="ADAL" clId="{C0D37F08-742C-4BA7-AA81-FC67D0F1C82D}" dt="2024-04-27T19:22:59.697" v="235" actId="478"/>
          <ac:spMkLst>
            <pc:docMk/>
            <pc:sldMk cId="2526009652" sldId="307"/>
            <ac:spMk id="7" creationId="{C0EBCD06-BAE4-C151-D737-27913CD921EB}"/>
          </ac:spMkLst>
        </pc:spChg>
        <pc:spChg chg="del">
          <ac:chgData name="Atalkar, Apurva - (apurvaatalkar)" userId="0d787d75-b07f-4178-9cff-0b11a9e53083" providerId="ADAL" clId="{C0D37F08-742C-4BA7-AA81-FC67D0F1C82D}" dt="2024-04-27T19:22:51.639" v="232" actId="478"/>
          <ac:spMkLst>
            <pc:docMk/>
            <pc:sldMk cId="2526009652" sldId="307"/>
            <ac:spMk id="8" creationId="{DE6A6A3F-A793-26BC-025C-B8BF726D5BF9}"/>
          </ac:spMkLst>
        </pc:spChg>
        <pc:spChg chg="del">
          <ac:chgData name="Atalkar, Apurva - (apurvaatalkar)" userId="0d787d75-b07f-4178-9cff-0b11a9e53083" providerId="ADAL" clId="{C0D37F08-742C-4BA7-AA81-FC67D0F1C82D}" dt="2024-04-27T19:22:39.543" v="228" actId="478"/>
          <ac:spMkLst>
            <pc:docMk/>
            <pc:sldMk cId="2526009652" sldId="307"/>
            <ac:spMk id="9" creationId="{DA670257-6B9A-7B79-4AE3-02522A94C785}"/>
          </ac:spMkLst>
        </pc:spChg>
        <pc:spChg chg="del mod">
          <ac:chgData name="Atalkar, Apurva - (apurvaatalkar)" userId="0d787d75-b07f-4178-9cff-0b11a9e53083" providerId="ADAL" clId="{C0D37F08-742C-4BA7-AA81-FC67D0F1C82D}" dt="2024-04-27T19:22:43.548" v="230" actId="478"/>
          <ac:spMkLst>
            <pc:docMk/>
            <pc:sldMk cId="2526009652" sldId="307"/>
            <ac:spMk id="10" creationId="{9A9D7CAF-06FF-FFF5-2B5D-C6BB9C3DF51C}"/>
          </ac:spMkLst>
        </pc:spChg>
        <pc:spChg chg="del">
          <ac:chgData name="Atalkar, Apurva - (apurvaatalkar)" userId="0d787d75-b07f-4178-9cff-0b11a9e53083" providerId="ADAL" clId="{C0D37F08-742C-4BA7-AA81-FC67D0F1C82D}" dt="2024-04-27T19:22:58.071" v="234" actId="478"/>
          <ac:spMkLst>
            <pc:docMk/>
            <pc:sldMk cId="2526009652" sldId="307"/>
            <ac:spMk id="11" creationId="{15853694-42DF-F95D-1DD4-0CE5E7FE4E56}"/>
          </ac:spMkLst>
        </pc:spChg>
        <pc:spChg chg="del">
          <ac:chgData name="Atalkar, Apurva - (apurvaatalkar)" userId="0d787d75-b07f-4178-9cff-0b11a9e53083" providerId="ADAL" clId="{C0D37F08-742C-4BA7-AA81-FC67D0F1C82D}" dt="2024-04-27T19:22:54.053" v="233" actId="478"/>
          <ac:spMkLst>
            <pc:docMk/>
            <pc:sldMk cId="2526009652" sldId="307"/>
            <ac:spMk id="12" creationId="{46ED0468-4C65-6AEE-7002-1AD5B6A69725}"/>
          </ac:spMkLst>
        </pc:spChg>
        <pc:spChg chg="mod">
          <ac:chgData name="Atalkar, Apurva - (apurvaatalkar)" userId="0d787d75-b07f-4178-9cff-0b11a9e53083" providerId="ADAL" clId="{C0D37F08-742C-4BA7-AA81-FC67D0F1C82D}" dt="2024-04-27T19:40:12.289" v="323" actId="113"/>
          <ac:spMkLst>
            <pc:docMk/>
            <pc:sldMk cId="2526009652" sldId="307"/>
            <ac:spMk id="13" creationId="{94FA1A8F-3680-2867-AB7C-EB1BF4085A2C}"/>
          </ac:spMkLst>
        </pc:spChg>
        <pc:spChg chg="add mod">
          <ac:chgData name="Atalkar, Apurva - (apurvaatalkar)" userId="0d787d75-b07f-4178-9cff-0b11a9e53083" providerId="ADAL" clId="{C0D37F08-742C-4BA7-AA81-FC67D0F1C82D}" dt="2024-04-27T19:38:13.601" v="303" actId="404"/>
          <ac:spMkLst>
            <pc:docMk/>
            <pc:sldMk cId="2526009652" sldId="307"/>
            <ac:spMk id="14" creationId="{950ACAED-CAA2-A77F-1A0F-3937BF9E775E}"/>
          </ac:spMkLst>
        </pc:spChg>
        <pc:spChg chg="add mod">
          <ac:chgData name="Atalkar, Apurva - (apurvaatalkar)" userId="0d787d75-b07f-4178-9cff-0b11a9e53083" providerId="ADAL" clId="{C0D37F08-742C-4BA7-AA81-FC67D0F1C82D}" dt="2024-04-27T19:40:00.820" v="321" actId="1076"/>
          <ac:spMkLst>
            <pc:docMk/>
            <pc:sldMk cId="2526009652" sldId="307"/>
            <ac:spMk id="15" creationId="{DD7B9342-8E2A-D4BE-9A24-D6808F64771E}"/>
          </ac:spMkLst>
        </pc:spChg>
        <pc:spChg chg="add mod">
          <ac:chgData name="Atalkar, Apurva - (apurvaatalkar)" userId="0d787d75-b07f-4178-9cff-0b11a9e53083" providerId="ADAL" clId="{C0D37F08-742C-4BA7-AA81-FC67D0F1C82D}" dt="2024-04-27T19:40:06.288" v="322" actId="1076"/>
          <ac:spMkLst>
            <pc:docMk/>
            <pc:sldMk cId="2526009652" sldId="307"/>
            <ac:spMk id="16" creationId="{3C9B88F5-F9D9-BD6F-3404-A04A13CE89FF}"/>
          </ac:spMkLst>
        </pc:spChg>
        <pc:picChg chg="add mod">
          <ac:chgData name="Atalkar, Apurva - (apurvaatalkar)" userId="0d787d75-b07f-4178-9cff-0b11a9e53083" providerId="ADAL" clId="{C0D37F08-742C-4BA7-AA81-FC67D0F1C82D}" dt="2024-04-27T19:38:20.145" v="305" actId="1076"/>
          <ac:picMkLst>
            <pc:docMk/>
            <pc:sldMk cId="2526009652" sldId="307"/>
            <ac:picMk id="1026" creationId="{D37C62EE-F917-170D-33AF-00094871503C}"/>
          </ac:picMkLst>
        </pc:picChg>
        <pc:picChg chg="add mod">
          <ac:chgData name="Atalkar, Apurva - (apurvaatalkar)" userId="0d787d75-b07f-4178-9cff-0b11a9e53083" providerId="ADAL" clId="{C0D37F08-742C-4BA7-AA81-FC67D0F1C82D}" dt="2024-04-27T19:39:21.709" v="319" actId="1076"/>
          <ac:picMkLst>
            <pc:docMk/>
            <pc:sldMk cId="2526009652" sldId="307"/>
            <ac:picMk id="1028" creationId="{08134A2D-906A-5AB8-41E3-2F0E0442918B}"/>
          </ac:picMkLst>
        </pc:picChg>
        <pc:picChg chg="add mod">
          <ac:chgData name="Atalkar, Apurva - (apurvaatalkar)" userId="0d787d75-b07f-4178-9cff-0b11a9e53083" providerId="ADAL" clId="{C0D37F08-742C-4BA7-AA81-FC67D0F1C82D}" dt="2024-04-27T19:39:35.247" v="320" actId="1076"/>
          <ac:picMkLst>
            <pc:docMk/>
            <pc:sldMk cId="2526009652" sldId="307"/>
            <ac:picMk id="1030" creationId="{A7C119D6-6753-4784-9688-37EF01820D89}"/>
          </ac:picMkLst>
        </pc:picChg>
      </pc:sldChg>
      <pc:sldChg chg="modSp mod">
        <pc:chgData name="Atalkar, Apurva - (apurvaatalkar)" userId="0d787d75-b07f-4178-9cff-0b11a9e53083" providerId="ADAL" clId="{C0D37F08-742C-4BA7-AA81-FC67D0F1C82D}" dt="2024-04-27T19:40:53.826" v="325" actId="20577"/>
        <pc:sldMkLst>
          <pc:docMk/>
          <pc:sldMk cId="2650894419" sldId="308"/>
        </pc:sldMkLst>
        <pc:spChg chg="mod">
          <ac:chgData name="Atalkar, Apurva - (apurvaatalkar)" userId="0d787d75-b07f-4178-9cff-0b11a9e53083" providerId="ADAL" clId="{C0D37F08-742C-4BA7-AA81-FC67D0F1C82D}" dt="2024-04-27T19:40:53.826" v="325" actId="20577"/>
          <ac:spMkLst>
            <pc:docMk/>
            <pc:sldMk cId="2650894419" sldId="308"/>
            <ac:spMk id="5" creationId="{1EDB0904-6E6D-D6E0-A400-A586A51D92EC}"/>
          </ac:spMkLst>
        </pc:spChg>
      </pc:sldChg>
      <pc:sldChg chg="modSp mod modAnim">
        <pc:chgData name="Atalkar, Apurva - (apurvaatalkar)" userId="0d787d75-b07f-4178-9cff-0b11a9e53083" providerId="ADAL" clId="{C0D37F08-742C-4BA7-AA81-FC67D0F1C82D}" dt="2024-04-29T03:53:35.174" v="415"/>
        <pc:sldMkLst>
          <pc:docMk/>
          <pc:sldMk cId="1224902165" sldId="1759"/>
        </pc:sldMkLst>
        <pc:spChg chg="mod">
          <ac:chgData name="Atalkar, Apurva - (apurvaatalkar)" userId="0d787d75-b07f-4178-9cff-0b11a9e53083" providerId="ADAL" clId="{C0D37F08-742C-4BA7-AA81-FC67D0F1C82D}" dt="2024-04-29T03:53:27.009" v="414" actId="1076"/>
          <ac:spMkLst>
            <pc:docMk/>
            <pc:sldMk cId="1224902165" sldId="1759"/>
            <ac:spMk id="37" creationId="{84D7DD27-DD4E-5643-9DC3-0FBF7E8611C7}"/>
          </ac:spMkLst>
        </pc:spChg>
      </pc:sldChg>
      <pc:sldChg chg="modSp mod">
        <pc:chgData name="Atalkar, Apurva - (apurvaatalkar)" userId="0d787d75-b07f-4178-9cff-0b11a9e53083" providerId="ADAL" clId="{C0D37F08-742C-4BA7-AA81-FC67D0F1C82D}" dt="2024-04-27T18:32:16.236" v="125" actId="120"/>
        <pc:sldMkLst>
          <pc:docMk/>
          <pc:sldMk cId="3804508282" sldId="1760"/>
        </pc:sldMkLst>
        <pc:spChg chg="mod">
          <ac:chgData name="Atalkar, Apurva - (apurvaatalkar)" userId="0d787d75-b07f-4178-9cff-0b11a9e53083" providerId="ADAL" clId="{C0D37F08-742C-4BA7-AA81-FC67D0F1C82D}" dt="2024-04-27T18:32:16.236" v="125" actId="120"/>
          <ac:spMkLst>
            <pc:docMk/>
            <pc:sldMk cId="3804508282" sldId="1760"/>
            <ac:spMk id="39" creationId="{839A2707-FF0F-64AA-6B20-271FFE20FBE2}"/>
          </ac:spMkLst>
        </pc:spChg>
      </pc:sldChg>
      <pc:sldChg chg="modSp mod modNotesTx">
        <pc:chgData name="Atalkar, Apurva - (apurvaatalkar)" userId="0d787d75-b07f-4178-9cff-0b11a9e53083" providerId="ADAL" clId="{C0D37F08-742C-4BA7-AA81-FC67D0F1C82D}" dt="2024-04-27T19:02:42.972" v="168" actId="20577"/>
        <pc:sldMkLst>
          <pc:docMk/>
          <pc:sldMk cId="1093884462" sldId="1762"/>
        </pc:sldMkLst>
        <pc:spChg chg="mod">
          <ac:chgData name="Atalkar, Apurva - (apurvaatalkar)" userId="0d787d75-b07f-4178-9cff-0b11a9e53083" providerId="ADAL" clId="{C0D37F08-742C-4BA7-AA81-FC67D0F1C82D}" dt="2024-04-27T19:02:42.972" v="168" actId="20577"/>
          <ac:spMkLst>
            <pc:docMk/>
            <pc:sldMk cId="1093884462" sldId="1762"/>
            <ac:spMk id="2" creationId="{F0C319A8-DF03-E17C-BBB6-C6A53ED946F8}"/>
          </ac:spMkLst>
        </pc:spChg>
        <pc:spChg chg="mod">
          <ac:chgData name="Atalkar, Apurva - (apurvaatalkar)" userId="0d787d75-b07f-4178-9cff-0b11a9e53083" providerId="ADAL" clId="{C0D37F08-742C-4BA7-AA81-FC67D0F1C82D}" dt="2024-04-27T18:42:56.684" v="143" actId="108"/>
          <ac:spMkLst>
            <pc:docMk/>
            <pc:sldMk cId="1093884462" sldId="1762"/>
            <ac:spMk id="5" creationId="{15824F2B-C544-0F4C-CDE2-C70F1435E69F}"/>
          </ac:spMkLst>
        </pc:spChg>
      </pc:sldChg>
      <pc:sldChg chg="addSp delSp modSp add mod delAnim modAnim">
        <pc:chgData name="Atalkar, Apurva - (apurvaatalkar)" userId="0d787d75-b07f-4178-9cff-0b11a9e53083" providerId="ADAL" clId="{C0D37F08-742C-4BA7-AA81-FC67D0F1C82D}" dt="2024-04-29T00:41:30.034" v="375" actId="1076"/>
        <pc:sldMkLst>
          <pc:docMk/>
          <pc:sldMk cId="1048712958" sldId="1763"/>
        </pc:sldMkLst>
        <pc:spChg chg="mod">
          <ac:chgData name="Atalkar, Apurva - (apurvaatalkar)" userId="0d787d75-b07f-4178-9cff-0b11a9e53083" providerId="ADAL" clId="{C0D37F08-742C-4BA7-AA81-FC67D0F1C82D}" dt="2024-04-27T07:50:32.030" v="117"/>
          <ac:spMkLst>
            <pc:docMk/>
            <pc:sldMk cId="1048712958" sldId="1763"/>
            <ac:spMk id="5" creationId="{595E6A28-66FD-9532-EC4F-B1F0078647CA}"/>
          </ac:spMkLst>
        </pc:spChg>
        <pc:spChg chg="add del mod">
          <ac:chgData name="Atalkar, Apurva - (apurvaatalkar)" userId="0d787d75-b07f-4178-9cff-0b11a9e53083" providerId="ADAL" clId="{C0D37F08-742C-4BA7-AA81-FC67D0F1C82D}" dt="2024-04-27T18:36:59.210" v="138" actId="478"/>
          <ac:spMkLst>
            <pc:docMk/>
            <pc:sldMk cId="1048712958" sldId="1763"/>
            <ac:spMk id="9" creationId="{C3AA2778-0B58-3B54-E6B2-827A415336A4}"/>
          </ac:spMkLst>
        </pc:spChg>
        <pc:picChg chg="add mod">
          <ac:chgData name="Atalkar, Apurva - (apurvaatalkar)" userId="0d787d75-b07f-4178-9cff-0b11a9e53083" providerId="ADAL" clId="{C0D37F08-742C-4BA7-AA81-FC67D0F1C82D}" dt="2024-04-25T04:31:37.733" v="42" actId="1076"/>
          <ac:picMkLst>
            <pc:docMk/>
            <pc:sldMk cId="1048712958" sldId="1763"/>
            <ac:picMk id="5" creationId="{6B3A3025-48DB-45F8-B3BC-B7E1D0511A61}"/>
          </ac:picMkLst>
        </pc:picChg>
        <pc:picChg chg="del">
          <ac:chgData name="Atalkar, Apurva - (apurvaatalkar)" userId="0d787d75-b07f-4178-9cff-0b11a9e53083" providerId="ADAL" clId="{C0D37F08-742C-4BA7-AA81-FC67D0F1C82D}" dt="2024-04-27T20:20:54.259" v="326" actId="478"/>
          <ac:picMkLst>
            <pc:docMk/>
            <pc:sldMk cId="1048712958" sldId="1763"/>
            <ac:picMk id="6" creationId="{2BD44E25-E2BC-DF02-D2B1-504099766DB5}"/>
          </ac:picMkLst>
        </pc:picChg>
        <pc:picChg chg="add del mod">
          <ac:chgData name="Atalkar, Apurva - (apurvaatalkar)" userId="0d787d75-b07f-4178-9cff-0b11a9e53083" providerId="ADAL" clId="{C0D37F08-742C-4BA7-AA81-FC67D0F1C82D}" dt="2024-04-25T04:31:26.391" v="39" actId="478"/>
          <ac:picMkLst>
            <pc:docMk/>
            <pc:sldMk cId="1048712958" sldId="1763"/>
            <ac:picMk id="7" creationId="{FE8C7BE6-038D-FF1E-E434-7554DDC777D6}"/>
          </ac:picMkLst>
        </pc:picChg>
        <pc:picChg chg="del">
          <ac:chgData name="Atalkar, Apurva - (apurvaatalkar)" userId="0d787d75-b07f-4178-9cff-0b11a9e53083" providerId="ADAL" clId="{C0D37F08-742C-4BA7-AA81-FC67D0F1C82D}" dt="2024-04-27T18:36:13.880" v="135" actId="478"/>
          <ac:picMkLst>
            <pc:docMk/>
            <pc:sldMk cId="1048712958" sldId="1763"/>
            <ac:picMk id="8" creationId="{C5CF7F1E-915E-5BE8-072A-BE429E7A630B}"/>
          </ac:picMkLst>
        </pc:picChg>
        <pc:picChg chg="add del mod">
          <ac:chgData name="Atalkar, Apurva - (apurvaatalkar)" userId="0d787d75-b07f-4178-9cff-0b11a9e53083" providerId="ADAL" clId="{C0D37F08-742C-4BA7-AA81-FC67D0F1C82D}" dt="2024-04-28T20:18:57.036" v="371" actId="21"/>
          <ac:picMkLst>
            <pc:docMk/>
            <pc:sldMk cId="1048712958" sldId="1763"/>
            <ac:picMk id="11" creationId="{A0C375E9-3AAA-4FAD-FBBC-6C284FA39677}"/>
          </ac:picMkLst>
        </pc:picChg>
        <pc:picChg chg="add mod">
          <ac:chgData name="Atalkar, Apurva - (apurvaatalkar)" userId="0d787d75-b07f-4178-9cff-0b11a9e53083" providerId="ADAL" clId="{C0D37F08-742C-4BA7-AA81-FC67D0F1C82D}" dt="2024-04-29T00:41:30.034" v="375" actId="1076"/>
          <ac:picMkLst>
            <pc:docMk/>
            <pc:sldMk cId="1048712958" sldId="1763"/>
            <ac:picMk id="13" creationId="{85815490-19AF-047F-854B-22B9F12076E9}"/>
          </ac:picMkLst>
        </pc:picChg>
      </pc:sldChg>
      <pc:sldChg chg="addSp delSp modSp add mod ord modAnim modNotesTx">
        <pc:chgData name="Atalkar, Apurva - (apurvaatalkar)" userId="0d787d75-b07f-4178-9cff-0b11a9e53083" providerId="ADAL" clId="{C0D37F08-742C-4BA7-AA81-FC67D0F1C82D}" dt="2024-04-28T19:02:37.672" v="343"/>
        <pc:sldMkLst>
          <pc:docMk/>
          <pc:sldMk cId="2285417541" sldId="1764"/>
        </pc:sldMkLst>
        <pc:spChg chg="mod">
          <ac:chgData name="Atalkar, Apurva - (apurvaatalkar)" userId="0d787d75-b07f-4178-9cff-0b11a9e53083" providerId="ADAL" clId="{C0D37F08-742C-4BA7-AA81-FC67D0F1C82D}" dt="2024-04-27T07:50:20.351" v="114" actId="20577"/>
          <ac:spMkLst>
            <pc:docMk/>
            <pc:sldMk cId="2285417541" sldId="1764"/>
            <ac:spMk id="5" creationId="{5F66E8DC-D346-5DF7-2A2A-6D27DCE6BB92}"/>
          </ac:spMkLst>
        </pc:spChg>
        <pc:picChg chg="add del mod">
          <ac:chgData name="Atalkar, Apurva - (apurvaatalkar)" userId="0d787d75-b07f-4178-9cff-0b11a9e53083" providerId="ADAL" clId="{C0D37F08-742C-4BA7-AA81-FC67D0F1C82D}" dt="2024-04-25T21:08:50.344" v="90" actId="478"/>
          <ac:picMkLst>
            <pc:docMk/>
            <pc:sldMk cId="2285417541" sldId="1764"/>
            <ac:picMk id="5" creationId="{2C2F9DC1-29C7-219C-7D51-51B4C97A86EF}"/>
          </ac:picMkLst>
        </pc:picChg>
        <pc:picChg chg="add mod">
          <ac:chgData name="Atalkar, Apurva - (apurvaatalkar)" userId="0d787d75-b07f-4178-9cff-0b11a9e53083" providerId="ADAL" clId="{C0D37F08-742C-4BA7-AA81-FC67D0F1C82D}" dt="2024-04-27T18:49:33.642" v="148" actId="14100"/>
          <ac:picMkLst>
            <pc:docMk/>
            <pc:sldMk cId="2285417541" sldId="1764"/>
            <ac:picMk id="7" creationId="{464C42E5-FCEC-D29B-E741-F30808FAE044}"/>
          </ac:picMkLst>
        </pc:picChg>
        <pc:picChg chg="add mod">
          <ac:chgData name="Atalkar, Apurva - (apurvaatalkar)" userId="0d787d75-b07f-4178-9cff-0b11a9e53083" providerId="ADAL" clId="{C0D37F08-742C-4BA7-AA81-FC67D0F1C82D}" dt="2024-04-27T18:49:37.144" v="149" actId="14100"/>
          <ac:picMkLst>
            <pc:docMk/>
            <pc:sldMk cId="2285417541" sldId="1764"/>
            <ac:picMk id="9" creationId="{38762E15-D08F-B76A-B4E3-C24F315FD8D3}"/>
          </ac:picMkLst>
        </pc:picChg>
        <pc:picChg chg="add del mod">
          <ac:chgData name="Atalkar, Apurva - (apurvaatalkar)" userId="0d787d75-b07f-4178-9cff-0b11a9e53083" providerId="ADAL" clId="{C0D37F08-742C-4BA7-AA81-FC67D0F1C82D}" dt="2024-04-25T21:08:48.995" v="88" actId="478"/>
          <ac:picMkLst>
            <pc:docMk/>
            <pc:sldMk cId="2285417541" sldId="1764"/>
            <ac:picMk id="11" creationId="{626D27BB-8C6E-C228-4845-793F8A0E79AD}"/>
          </ac:picMkLst>
        </pc:picChg>
        <pc:picChg chg="add del mod">
          <ac:chgData name="Atalkar, Apurva - (apurvaatalkar)" userId="0d787d75-b07f-4178-9cff-0b11a9e53083" providerId="ADAL" clId="{C0D37F08-742C-4BA7-AA81-FC67D0F1C82D}" dt="2024-04-25T21:08:49.769" v="89" actId="478"/>
          <ac:picMkLst>
            <pc:docMk/>
            <pc:sldMk cId="2285417541" sldId="1764"/>
            <ac:picMk id="13" creationId="{4B224CAC-4547-C631-B6C1-66D1D7D15A1C}"/>
          </ac:picMkLst>
        </pc:picChg>
      </pc:sldChg>
      <pc:sldChg chg="addSp delSp modSp add mod modAnim">
        <pc:chgData name="Atalkar, Apurva - (apurvaatalkar)" userId="0d787d75-b07f-4178-9cff-0b11a9e53083" providerId="ADAL" clId="{C0D37F08-742C-4BA7-AA81-FC67D0F1C82D}" dt="2024-04-29T03:55:37.251" v="420"/>
        <pc:sldMkLst>
          <pc:docMk/>
          <pc:sldMk cId="4292587085" sldId="1765"/>
        </pc:sldMkLst>
        <pc:spChg chg="mod">
          <ac:chgData name="Atalkar, Apurva - (apurvaatalkar)" userId="0d787d75-b07f-4178-9cff-0b11a9e53083" providerId="ADAL" clId="{C0D37F08-742C-4BA7-AA81-FC67D0F1C82D}" dt="2024-04-27T07:50:34.081" v="118"/>
          <ac:spMkLst>
            <pc:docMk/>
            <pc:sldMk cId="4292587085" sldId="1765"/>
            <ac:spMk id="3" creationId="{ED57E137-8BC5-D3CE-0C06-6A33A868836E}"/>
          </ac:spMkLst>
        </pc:spChg>
        <pc:picChg chg="add mod">
          <ac:chgData name="Atalkar, Apurva - (apurvaatalkar)" userId="0d787d75-b07f-4178-9cff-0b11a9e53083" providerId="ADAL" clId="{C0D37F08-742C-4BA7-AA81-FC67D0F1C82D}" dt="2024-04-25T04:32:22.196" v="45" actId="14100"/>
          <ac:picMkLst>
            <pc:docMk/>
            <pc:sldMk cId="4292587085" sldId="1765"/>
            <ac:picMk id="5" creationId="{58DA74E8-2A45-C14E-7CBB-C9F830931765}"/>
          </ac:picMkLst>
        </pc:picChg>
        <pc:picChg chg="mod">
          <ac:chgData name="Atalkar, Apurva - (apurvaatalkar)" userId="0d787d75-b07f-4178-9cff-0b11a9e53083" providerId="ADAL" clId="{C0D37F08-742C-4BA7-AA81-FC67D0F1C82D}" dt="2024-04-29T00:42:11.657" v="386" actId="1076"/>
          <ac:picMkLst>
            <pc:docMk/>
            <pc:sldMk cId="4292587085" sldId="1765"/>
            <ac:picMk id="6" creationId="{B2CB508E-0794-CEE3-6485-F1B12FC1C6DE}"/>
          </ac:picMkLst>
        </pc:picChg>
        <pc:picChg chg="add mod modCrop">
          <ac:chgData name="Atalkar, Apurva - (apurvaatalkar)" userId="0d787d75-b07f-4178-9cff-0b11a9e53083" providerId="ADAL" clId="{C0D37F08-742C-4BA7-AA81-FC67D0F1C82D}" dt="2024-04-29T00:43:04.761" v="393" actId="732"/>
          <ac:picMkLst>
            <pc:docMk/>
            <pc:sldMk cId="4292587085" sldId="1765"/>
            <ac:picMk id="7" creationId="{D7515027-655E-D4AC-9DDC-39E099CE5EB4}"/>
          </ac:picMkLst>
        </pc:picChg>
        <pc:picChg chg="mod modCrop">
          <ac:chgData name="Atalkar, Apurva - (apurvaatalkar)" userId="0d787d75-b07f-4178-9cff-0b11a9e53083" providerId="ADAL" clId="{C0D37F08-742C-4BA7-AA81-FC67D0F1C82D}" dt="2024-04-29T00:43:44.223" v="396" actId="732"/>
          <ac:picMkLst>
            <pc:docMk/>
            <pc:sldMk cId="4292587085" sldId="1765"/>
            <ac:picMk id="9" creationId="{3CA38B4F-B3C9-5C87-84DE-C43BD63B399E}"/>
          </ac:picMkLst>
        </pc:picChg>
        <pc:picChg chg="add mod">
          <ac:chgData name="Atalkar, Apurva - (apurvaatalkar)" userId="0d787d75-b07f-4178-9cff-0b11a9e53083" providerId="ADAL" clId="{C0D37F08-742C-4BA7-AA81-FC67D0F1C82D}" dt="2024-04-29T00:42:02.198" v="383" actId="1076"/>
          <ac:picMkLst>
            <pc:docMk/>
            <pc:sldMk cId="4292587085" sldId="1765"/>
            <ac:picMk id="11" creationId="{A0C375E9-3AAA-4FAD-FBBC-6C284FA39677}"/>
          </ac:picMkLst>
        </pc:picChg>
        <pc:picChg chg="del mod">
          <ac:chgData name="Atalkar, Apurva - (apurvaatalkar)" userId="0d787d75-b07f-4178-9cff-0b11a9e53083" providerId="ADAL" clId="{C0D37F08-742C-4BA7-AA81-FC67D0F1C82D}" dt="2024-04-28T20:18:32.435" v="370" actId="478"/>
          <ac:picMkLst>
            <pc:docMk/>
            <pc:sldMk cId="4292587085" sldId="1765"/>
            <ac:picMk id="13" creationId="{30C79AF7-B3F7-6E04-F275-5BF3B062D03E}"/>
          </ac:picMkLst>
        </pc:picChg>
      </pc:sldChg>
      <pc:sldChg chg="modSp add mod">
        <pc:chgData name="Atalkar, Apurva - (apurvaatalkar)" userId="0d787d75-b07f-4178-9cff-0b11a9e53083" providerId="ADAL" clId="{C0D37F08-742C-4BA7-AA81-FC67D0F1C82D}" dt="2024-04-29T04:10:54.227" v="432" actId="14100"/>
        <pc:sldMkLst>
          <pc:docMk/>
          <pc:sldMk cId="249591089" sldId="1766"/>
        </pc:sldMkLst>
        <pc:spChg chg="mod">
          <ac:chgData name="Atalkar, Apurva - (apurvaatalkar)" userId="0d787d75-b07f-4178-9cff-0b11a9e53083" providerId="ADAL" clId="{C0D37F08-742C-4BA7-AA81-FC67D0F1C82D}" dt="2024-04-27T07:50:45.604" v="120"/>
          <ac:spMkLst>
            <pc:docMk/>
            <pc:sldMk cId="249591089" sldId="1766"/>
            <ac:spMk id="3" creationId="{A190DBC2-46D3-3A26-2CEC-7D68E9BDA1CF}"/>
          </ac:spMkLst>
        </pc:spChg>
        <pc:picChg chg="mod">
          <ac:chgData name="Atalkar, Apurva - (apurvaatalkar)" userId="0d787d75-b07f-4178-9cff-0b11a9e53083" providerId="ADAL" clId="{C0D37F08-742C-4BA7-AA81-FC67D0F1C82D}" dt="2024-04-29T03:59:11.081" v="422" actId="14100"/>
          <ac:picMkLst>
            <pc:docMk/>
            <pc:sldMk cId="249591089" sldId="1766"/>
            <ac:picMk id="5" creationId="{DC8BD159-53C9-6D91-92BE-6E4673667F80}"/>
          </ac:picMkLst>
        </pc:picChg>
        <pc:picChg chg="mod">
          <ac:chgData name="Atalkar, Apurva - (apurvaatalkar)" userId="0d787d75-b07f-4178-9cff-0b11a9e53083" providerId="ADAL" clId="{C0D37F08-742C-4BA7-AA81-FC67D0F1C82D}" dt="2024-04-27T18:59:06.307" v="160" actId="14100"/>
          <ac:picMkLst>
            <pc:docMk/>
            <pc:sldMk cId="249591089" sldId="1766"/>
            <ac:picMk id="7" creationId="{9F55ECBD-8784-DF41-9554-0EBE05BCB86B}"/>
          </ac:picMkLst>
        </pc:picChg>
        <pc:picChg chg="mod">
          <ac:chgData name="Atalkar, Apurva - (apurvaatalkar)" userId="0d787d75-b07f-4178-9cff-0b11a9e53083" providerId="ADAL" clId="{C0D37F08-742C-4BA7-AA81-FC67D0F1C82D}" dt="2024-04-27T18:58:55.903" v="157" actId="14100"/>
          <ac:picMkLst>
            <pc:docMk/>
            <pc:sldMk cId="249591089" sldId="1766"/>
            <ac:picMk id="9" creationId="{B4913C6C-3104-E1BF-2B60-B8985F5353B4}"/>
          </ac:picMkLst>
        </pc:picChg>
        <pc:picChg chg="mod">
          <ac:chgData name="Atalkar, Apurva - (apurvaatalkar)" userId="0d787d75-b07f-4178-9cff-0b11a9e53083" providerId="ADAL" clId="{C0D37F08-742C-4BA7-AA81-FC67D0F1C82D}" dt="2024-04-27T18:59:02.276" v="159" actId="1076"/>
          <ac:picMkLst>
            <pc:docMk/>
            <pc:sldMk cId="249591089" sldId="1766"/>
            <ac:picMk id="11" creationId="{D796B8C4-6AD7-2B4C-8DB2-F9614E2A0A53}"/>
          </ac:picMkLst>
        </pc:picChg>
        <pc:picChg chg="mod">
          <ac:chgData name="Atalkar, Apurva - (apurvaatalkar)" userId="0d787d75-b07f-4178-9cff-0b11a9e53083" providerId="ADAL" clId="{C0D37F08-742C-4BA7-AA81-FC67D0F1C82D}" dt="2024-04-29T04:10:13.282" v="426" actId="208"/>
          <ac:picMkLst>
            <pc:docMk/>
            <pc:sldMk cId="249591089" sldId="1766"/>
            <ac:picMk id="15" creationId="{B210EE03-8723-4D81-C9AD-925A708DFF23}"/>
          </ac:picMkLst>
        </pc:picChg>
        <pc:picChg chg="mod">
          <ac:chgData name="Atalkar, Apurva - (apurvaatalkar)" userId="0d787d75-b07f-4178-9cff-0b11a9e53083" providerId="ADAL" clId="{C0D37F08-742C-4BA7-AA81-FC67D0F1C82D}" dt="2024-04-29T04:10:02.106" v="423" actId="208"/>
          <ac:picMkLst>
            <pc:docMk/>
            <pc:sldMk cId="249591089" sldId="1766"/>
            <ac:picMk id="17" creationId="{BA284D24-C1C6-EEA1-3411-79789D217D29}"/>
          </ac:picMkLst>
        </pc:picChg>
        <pc:picChg chg="mod">
          <ac:chgData name="Atalkar, Apurva - (apurvaatalkar)" userId="0d787d75-b07f-4178-9cff-0b11a9e53083" providerId="ADAL" clId="{C0D37F08-742C-4BA7-AA81-FC67D0F1C82D}" dt="2024-04-29T04:10:54.227" v="432" actId="14100"/>
          <ac:picMkLst>
            <pc:docMk/>
            <pc:sldMk cId="249591089" sldId="1766"/>
            <ac:picMk id="20" creationId="{6D280CBD-A2FA-6791-4B3E-1B66A6287085}"/>
          </ac:picMkLst>
        </pc:picChg>
        <pc:picChg chg="mod">
          <ac:chgData name="Atalkar, Apurva - (apurvaatalkar)" userId="0d787d75-b07f-4178-9cff-0b11a9e53083" providerId="ADAL" clId="{C0D37F08-742C-4BA7-AA81-FC67D0F1C82D}" dt="2024-04-29T04:10:05.977" v="424" actId="208"/>
          <ac:picMkLst>
            <pc:docMk/>
            <pc:sldMk cId="249591089" sldId="1766"/>
            <ac:picMk id="22" creationId="{433F397E-F776-DE5C-40E2-4902A63C0011}"/>
          </ac:picMkLst>
        </pc:picChg>
      </pc:sldChg>
      <pc:sldChg chg="modSp add mod">
        <pc:chgData name="Atalkar, Apurva - (apurvaatalkar)" userId="0d787d75-b07f-4178-9cff-0b11a9e53083" providerId="ADAL" clId="{C0D37F08-742C-4BA7-AA81-FC67D0F1C82D}" dt="2024-04-27T07:50:37.196" v="119"/>
        <pc:sldMkLst>
          <pc:docMk/>
          <pc:sldMk cId="2331749720" sldId="1767"/>
        </pc:sldMkLst>
        <pc:spChg chg="mod">
          <ac:chgData name="Atalkar, Apurva - (apurvaatalkar)" userId="0d787d75-b07f-4178-9cff-0b11a9e53083" providerId="ADAL" clId="{C0D37F08-742C-4BA7-AA81-FC67D0F1C82D}" dt="2024-04-27T07:50:37.196" v="119"/>
          <ac:spMkLst>
            <pc:docMk/>
            <pc:sldMk cId="2331749720" sldId="1767"/>
            <ac:spMk id="6" creationId="{D5874C86-D5D8-DAD6-94FB-25A690774E36}"/>
          </ac:spMkLst>
        </pc:spChg>
      </pc:sldChg>
      <pc:sldChg chg="modSp mod">
        <pc:chgData name="Atalkar, Apurva - (apurvaatalkar)" userId="0d787d75-b07f-4178-9cff-0b11a9e53083" providerId="ADAL" clId="{C0D37F08-742C-4BA7-AA81-FC67D0F1C82D}" dt="2024-04-27T19:02:54.940" v="180" actId="20577"/>
        <pc:sldMkLst>
          <pc:docMk/>
          <pc:sldMk cId="1033751772" sldId="1768"/>
        </pc:sldMkLst>
        <pc:spChg chg="mod">
          <ac:chgData name="Atalkar, Apurva - (apurvaatalkar)" userId="0d787d75-b07f-4178-9cff-0b11a9e53083" providerId="ADAL" clId="{C0D37F08-742C-4BA7-AA81-FC67D0F1C82D}" dt="2024-04-27T19:02:54.940" v="180" actId="20577"/>
          <ac:spMkLst>
            <pc:docMk/>
            <pc:sldMk cId="1033751772" sldId="1768"/>
            <ac:spMk id="2" creationId="{7098B699-3A1C-EBD3-EF23-690396D6F894}"/>
          </ac:spMkLst>
        </pc:spChg>
      </pc:sldChg>
      <pc:sldChg chg="modSp mod">
        <pc:chgData name="Atalkar, Apurva - (apurvaatalkar)" userId="0d787d75-b07f-4178-9cff-0b11a9e53083" providerId="ADAL" clId="{C0D37F08-742C-4BA7-AA81-FC67D0F1C82D}" dt="2024-04-27T19:04:05.664" v="192" actId="20577"/>
        <pc:sldMkLst>
          <pc:docMk/>
          <pc:sldMk cId="4205419943" sldId="1769"/>
        </pc:sldMkLst>
        <pc:spChg chg="mod">
          <ac:chgData name="Atalkar, Apurva - (apurvaatalkar)" userId="0d787d75-b07f-4178-9cff-0b11a9e53083" providerId="ADAL" clId="{C0D37F08-742C-4BA7-AA81-FC67D0F1C82D}" dt="2024-04-27T19:04:05.664" v="192" actId="20577"/>
          <ac:spMkLst>
            <pc:docMk/>
            <pc:sldMk cId="4205419943" sldId="1769"/>
            <ac:spMk id="2" creationId="{E3644659-3CA3-D985-2F9F-B8A8BF18CAD0}"/>
          </ac:spMkLst>
        </pc:spChg>
      </pc:sldChg>
      <pc:sldChg chg="modSp mod">
        <pc:chgData name="Atalkar, Apurva - (apurvaatalkar)" userId="0d787d75-b07f-4178-9cff-0b11a9e53083" providerId="ADAL" clId="{C0D37F08-742C-4BA7-AA81-FC67D0F1C82D}" dt="2024-04-27T19:03:31.656" v="186" actId="20577"/>
        <pc:sldMkLst>
          <pc:docMk/>
          <pc:sldMk cId="2363888092" sldId="1770"/>
        </pc:sldMkLst>
        <pc:spChg chg="mod">
          <ac:chgData name="Atalkar, Apurva - (apurvaatalkar)" userId="0d787d75-b07f-4178-9cff-0b11a9e53083" providerId="ADAL" clId="{C0D37F08-742C-4BA7-AA81-FC67D0F1C82D}" dt="2024-04-27T19:03:31.656" v="186" actId="20577"/>
          <ac:spMkLst>
            <pc:docMk/>
            <pc:sldMk cId="2363888092" sldId="1770"/>
            <ac:spMk id="2" creationId="{E2633537-891D-17E6-3A6C-416262B366F1}"/>
          </ac:spMkLst>
        </pc:spChg>
      </pc:sldChg>
      <pc:sldChg chg="addSp delSp modSp add mod delAnim modAnim modNotesTx">
        <pc:chgData name="Atalkar, Apurva - (apurvaatalkar)" userId="0d787d75-b07f-4178-9cff-0b11a9e53083" providerId="ADAL" clId="{C0D37F08-742C-4BA7-AA81-FC67D0F1C82D}" dt="2024-04-29T03:24:59.180" v="404" actId="1076"/>
        <pc:sldMkLst>
          <pc:docMk/>
          <pc:sldMk cId="927678404" sldId="1771"/>
        </pc:sldMkLst>
        <pc:spChg chg="mod">
          <ac:chgData name="Atalkar, Apurva - (apurvaatalkar)" userId="0d787d75-b07f-4178-9cff-0b11a9e53083" providerId="ADAL" clId="{C0D37F08-742C-4BA7-AA81-FC67D0F1C82D}" dt="2024-04-27T07:50:26.788" v="115"/>
          <ac:spMkLst>
            <pc:docMk/>
            <pc:sldMk cId="927678404" sldId="1771"/>
            <ac:spMk id="6" creationId="{6F242C80-7008-B974-B0BE-0AAB961CBD4A}"/>
          </ac:spMkLst>
        </pc:spChg>
        <pc:picChg chg="del mod">
          <ac:chgData name="Atalkar, Apurva - (apurvaatalkar)" userId="0d787d75-b07f-4178-9cff-0b11a9e53083" providerId="ADAL" clId="{C0D37F08-742C-4BA7-AA81-FC67D0F1C82D}" dt="2024-04-29T03:24:27.691" v="398" actId="478"/>
          <ac:picMkLst>
            <pc:docMk/>
            <pc:sldMk cId="927678404" sldId="1771"/>
            <ac:picMk id="5" creationId="{2C2F9DC1-29C7-219C-7D51-51B4C97A86EF}"/>
          </ac:picMkLst>
        </pc:picChg>
        <pc:picChg chg="del">
          <ac:chgData name="Atalkar, Apurva - (apurvaatalkar)" userId="0d787d75-b07f-4178-9cff-0b11a9e53083" providerId="ADAL" clId="{C0D37F08-742C-4BA7-AA81-FC67D0F1C82D}" dt="2024-04-25T21:07:56.346" v="77" actId="478"/>
          <ac:picMkLst>
            <pc:docMk/>
            <pc:sldMk cId="927678404" sldId="1771"/>
            <ac:picMk id="7" creationId="{464C42E5-FCEC-D29B-E741-F30808FAE044}"/>
          </ac:picMkLst>
        </pc:picChg>
        <pc:picChg chg="del">
          <ac:chgData name="Atalkar, Apurva - (apurvaatalkar)" userId="0d787d75-b07f-4178-9cff-0b11a9e53083" providerId="ADAL" clId="{C0D37F08-742C-4BA7-AA81-FC67D0F1C82D}" dt="2024-04-25T21:07:55.580" v="76" actId="478"/>
          <ac:picMkLst>
            <pc:docMk/>
            <pc:sldMk cId="927678404" sldId="1771"/>
            <ac:picMk id="9" creationId="{38762E15-D08F-B76A-B4E3-C24F315FD8D3}"/>
          </ac:picMkLst>
        </pc:picChg>
        <pc:picChg chg="add del mod">
          <ac:chgData name="Atalkar, Apurva - (apurvaatalkar)" userId="0d787d75-b07f-4178-9cff-0b11a9e53083" providerId="ADAL" clId="{C0D37F08-742C-4BA7-AA81-FC67D0F1C82D}" dt="2024-04-29T03:24:29.923" v="399" actId="478"/>
          <ac:picMkLst>
            <pc:docMk/>
            <pc:sldMk cId="927678404" sldId="1771"/>
            <ac:picMk id="10" creationId="{94B76B49-ABB6-A7AA-20F0-D40B026BA685}"/>
          </ac:picMkLst>
        </pc:picChg>
        <pc:picChg chg="mod">
          <ac:chgData name="Atalkar, Apurva - (apurvaatalkar)" userId="0d787d75-b07f-4178-9cff-0b11a9e53083" providerId="ADAL" clId="{C0D37F08-742C-4BA7-AA81-FC67D0F1C82D}" dt="2024-04-29T03:24:56.442" v="403" actId="14100"/>
          <ac:picMkLst>
            <pc:docMk/>
            <pc:sldMk cId="927678404" sldId="1771"/>
            <ac:picMk id="11" creationId="{626D27BB-8C6E-C228-4845-793F8A0E79AD}"/>
          </ac:picMkLst>
        </pc:picChg>
        <pc:picChg chg="mod">
          <ac:chgData name="Atalkar, Apurva - (apurvaatalkar)" userId="0d787d75-b07f-4178-9cff-0b11a9e53083" providerId="ADAL" clId="{C0D37F08-742C-4BA7-AA81-FC67D0F1C82D}" dt="2024-04-29T03:24:59.180" v="404" actId="1076"/>
          <ac:picMkLst>
            <pc:docMk/>
            <pc:sldMk cId="927678404" sldId="1771"/>
            <ac:picMk id="13" creationId="{4B224CAC-4547-C631-B6C1-66D1D7D15A1C}"/>
          </ac:picMkLst>
        </pc:picChg>
      </pc:sldChg>
      <pc:sldChg chg="new del">
        <pc:chgData name="Atalkar, Apurva - (apurvaatalkar)" userId="0d787d75-b07f-4178-9cff-0b11a9e53083" providerId="ADAL" clId="{C0D37F08-742C-4BA7-AA81-FC67D0F1C82D}" dt="2024-04-25T21:05:21.806" v="74" actId="47"/>
        <pc:sldMkLst>
          <pc:docMk/>
          <pc:sldMk cId="3858143543" sldId="1771"/>
        </pc:sldMkLst>
      </pc:sldChg>
    </pc:docChg>
  </pc:docChgLst>
  <pc:docChgLst>
    <pc:chgData name="Rao, Rashmi - (rashmirao)" userId="dda043a8-801f-4b89-8c18-adf3b9816e03" providerId="ADAL" clId="{7170128B-FF89-4225-B288-89AB7225AE08}"/>
    <pc:docChg chg="undo redo custSel addSld delSld modSld sldOrd">
      <pc:chgData name="Rao, Rashmi - (rashmirao)" userId="dda043a8-801f-4b89-8c18-adf3b9816e03" providerId="ADAL" clId="{7170128B-FF89-4225-B288-89AB7225AE08}" dt="2024-05-02T20:12:43.755" v="5179"/>
      <pc:docMkLst>
        <pc:docMk/>
      </pc:docMkLst>
      <pc:sldChg chg="addSp delSp modSp mod">
        <pc:chgData name="Rao, Rashmi - (rashmirao)" userId="dda043a8-801f-4b89-8c18-adf3b9816e03" providerId="ADAL" clId="{7170128B-FF89-4225-B288-89AB7225AE08}" dt="2024-04-25T05:07:37.609" v="3935" actId="1076"/>
        <pc:sldMkLst>
          <pc:docMk/>
          <pc:sldMk cId="0" sldId="257"/>
        </pc:sldMkLst>
        <pc:spChg chg="mod">
          <ac:chgData name="Rao, Rashmi - (rashmirao)" userId="dda043a8-801f-4b89-8c18-adf3b9816e03" providerId="ADAL" clId="{7170128B-FF89-4225-B288-89AB7225AE08}" dt="2024-04-25T05:07:37.609" v="3935" actId="1076"/>
          <ac:spMkLst>
            <pc:docMk/>
            <pc:sldMk cId="0" sldId="257"/>
            <ac:spMk id="2" creationId="{38405CEC-4455-DD27-B4AD-D919E1236A1B}"/>
          </ac:spMkLst>
        </pc:spChg>
        <pc:spChg chg="mod">
          <ac:chgData name="Rao, Rashmi - (rashmirao)" userId="dda043a8-801f-4b89-8c18-adf3b9816e03" providerId="ADAL" clId="{7170128B-FF89-4225-B288-89AB7225AE08}" dt="2024-04-23T22:38:31.512" v="2539" actId="164"/>
          <ac:spMkLst>
            <pc:docMk/>
            <pc:sldMk cId="0" sldId="257"/>
            <ac:spMk id="338" creationId="{00000000-0000-0000-0000-000000000000}"/>
          </ac:spMkLst>
        </pc:spChg>
        <pc:spChg chg="mod">
          <ac:chgData name="Rao, Rashmi - (rashmirao)" userId="dda043a8-801f-4b89-8c18-adf3b9816e03" providerId="ADAL" clId="{7170128B-FF89-4225-B288-89AB7225AE08}" dt="2024-04-23T22:38:31.512" v="2539" actId="164"/>
          <ac:spMkLst>
            <pc:docMk/>
            <pc:sldMk cId="0" sldId="257"/>
            <ac:spMk id="339" creationId="{00000000-0000-0000-0000-000000000000}"/>
          </ac:spMkLst>
        </pc:spChg>
        <pc:spChg chg="add del mod">
          <ac:chgData name="Rao, Rashmi - (rashmirao)" userId="dda043a8-801f-4b89-8c18-adf3b9816e03" providerId="ADAL" clId="{7170128B-FF89-4225-B288-89AB7225AE08}" dt="2024-04-23T22:38:31.512" v="2539" actId="164"/>
          <ac:spMkLst>
            <pc:docMk/>
            <pc:sldMk cId="0" sldId="257"/>
            <ac:spMk id="340" creationId="{00000000-0000-0000-0000-000000000000}"/>
          </ac:spMkLst>
        </pc:spChg>
        <pc:spChg chg="mod">
          <ac:chgData name="Rao, Rashmi - (rashmirao)" userId="dda043a8-801f-4b89-8c18-adf3b9816e03" providerId="ADAL" clId="{7170128B-FF89-4225-B288-89AB7225AE08}" dt="2024-04-23T22:38:39.816" v="2541" actId="1076"/>
          <ac:spMkLst>
            <pc:docMk/>
            <pc:sldMk cId="0" sldId="257"/>
            <ac:spMk id="341" creationId="{00000000-0000-0000-0000-000000000000}"/>
          </ac:spMkLst>
        </pc:spChg>
        <pc:spChg chg="mod">
          <ac:chgData name="Rao, Rashmi - (rashmirao)" userId="dda043a8-801f-4b89-8c18-adf3b9816e03" providerId="ADAL" clId="{7170128B-FF89-4225-B288-89AB7225AE08}" dt="2024-04-23T22:38:43.616" v="2542" actId="1076"/>
          <ac:spMkLst>
            <pc:docMk/>
            <pc:sldMk cId="0" sldId="257"/>
            <ac:spMk id="342" creationId="{00000000-0000-0000-0000-000000000000}"/>
          </ac:spMkLst>
        </pc:spChg>
        <pc:grpChg chg="add mod">
          <ac:chgData name="Rao, Rashmi - (rashmirao)" userId="dda043a8-801f-4b89-8c18-adf3b9816e03" providerId="ADAL" clId="{7170128B-FF89-4225-B288-89AB7225AE08}" dt="2024-04-23T22:38:36.138" v="2540" actId="1076"/>
          <ac:grpSpMkLst>
            <pc:docMk/>
            <pc:sldMk cId="0" sldId="257"/>
            <ac:grpSpMk id="4" creationId="{E7F74B7F-3365-9C9A-646B-01F2163D5FF3}"/>
          </ac:grpSpMkLst>
        </pc:grpChg>
        <pc:picChg chg="mod">
          <ac:chgData name="Rao, Rashmi - (rashmirao)" userId="dda043a8-801f-4b89-8c18-adf3b9816e03" providerId="ADAL" clId="{7170128B-FF89-4225-B288-89AB7225AE08}" dt="2024-04-23T22:38:31.512" v="2539" actId="164"/>
          <ac:picMkLst>
            <pc:docMk/>
            <pc:sldMk cId="0" sldId="257"/>
            <ac:picMk id="3" creationId="{8F8AFAA6-9908-4608-2739-B4DA58ACF097}"/>
          </ac:picMkLst>
        </pc:picChg>
        <pc:picChg chg="add del mod">
          <ac:chgData name="Rao, Rashmi - (rashmirao)" userId="dda043a8-801f-4b89-8c18-adf3b9816e03" providerId="ADAL" clId="{7170128B-FF89-4225-B288-89AB7225AE08}" dt="2024-04-24T16:11:51.287" v="3151" actId="478"/>
          <ac:picMkLst>
            <pc:docMk/>
            <pc:sldMk cId="0" sldId="257"/>
            <ac:picMk id="5" creationId="{BCBA7AF6-8540-F52C-F903-75DFB4E598B5}"/>
          </ac:picMkLst>
        </pc:picChg>
        <pc:picChg chg="mod">
          <ac:chgData name="Rao, Rashmi - (rashmirao)" userId="dda043a8-801f-4b89-8c18-adf3b9816e03" providerId="ADAL" clId="{7170128B-FF89-4225-B288-89AB7225AE08}" dt="2024-04-23T22:38:31.512" v="2539" actId="164"/>
          <ac:picMkLst>
            <pc:docMk/>
            <pc:sldMk cId="0" sldId="257"/>
            <ac:picMk id="6" creationId="{AA8E2222-FC36-4AD1-4E04-A17F4D5C0712}"/>
          </ac:picMkLst>
        </pc:picChg>
        <pc:picChg chg="add mod">
          <ac:chgData name="Rao, Rashmi - (rashmirao)" userId="dda043a8-801f-4b89-8c18-adf3b9816e03" providerId="ADAL" clId="{7170128B-FF89-4225-B288-89AB7225AE08}" dt="2024-04-24T16:11:51.627" v="3152"/>
          <ac:picMkLst>
            <pc:docMk/>
            <pc:sldMk cId="0" sldId="257"/>
            <ac:picMk id="16" creationId="{3A0630E6-B70F-8AFE-B6FE-C59EC2BA6EA9}"/>
          </ac:picMkLst>
        </pc:picChg>
        <pc:picChg chg="mod">
          <ac:chgData name="Rao, Rashmi - (rashmirao)" userId="dda043a8-801f-4b89-8c18-adf3b9816e03" providerId="ADAL" clId="{7170128B-FF89-4225-B288-89AB7225AE08}" dt="2024-04-23T22:38:31.512" v="2539" actId="164"/>
          <ac:picMkLst>
            <pc:docMk/>
            <pc:sldMk cId="0" sldId="257"/>
            <ac:picMk id="332" creationId="{00000000-0000-0000-0000-000000000000}"/>
          </ac:picMkLst>
        </pc:picChg>
        <pc:picChg chg="mod">
          <ac:chgData name="Rao, Rashmi - (rashmirao)" userId="dda043a8-801f-4b89-8c18-adf3b9816e03" providerId="ADAL" clId="{7170128B-FF89-4225-B288-89AB7225AE08}" dt="2024-04-23T22:38:31.512" v="2539" actId="164"/>
          <ac:picMkLst>
            <pc:docMk/>
            <pc:sldMk cId="0" sldId="257"/>
            <ac:picMk id="333" creationId="{00000000-0000-0000-0000-000000000000}"/>
          </ac:picMkLst>
        </pc:picChg>
        <pc:picChg chg="mod">
          <ac:chgData name="Rao, Rashmi - (rashmirao)" userId="dda043a8-801f-4b89-8c18-adf3b9816e03" providerId="ADAL" clId="{7170128B-FF89-4225-B288-89AB7225AE08}" dt="2024-04-23T22:38:31.512" v="2539" actId="164"/>
          <ac:picMkLst>
            <pc:docMk/>
            <pc:sldMk cId="0" sldId="257"/>
            <ac:picMk id="334" creationId="{00000000-0000-0000-0000-000000000000}"/>
          </ac:picMkLst>
        </pc:picChg>
        <pc:picChg chg="mod">
          <ac:chgData name="Rao, Rashmi - (rashmirao)" userId="dda043a8-801f-4b89-8c18-adf3b9816e03" providerId="ADAL" clId="{7170128B-FF89-4225-B288-89AB7225AE08}" dt="2024-04-23T22:38:31.512" v="2539" actId="164"/>
          <ac:picMkLst>
            <pc:docMk/>
            <pc:sldMk cId="0" sldId="257"/>
            <ac:picMk id="335" creationId="{00000000-0000-0000-0000-000000000000}"/>
          </ac:picMkLst>
        </pc:picChg>
      </pc:sldChg>
      <pc:sldChg chg="addSp delSp del mod">
        <pc:chgData name="Rao, Rashmi - (rashmirao)" userId="dda043a8-801f-4b89-8c18-adf3b9816e03" providerId="ADAL" clId="{7170128B-FF89-4225-B288-89AB7225AE08}" dt="2024-04-23T22:34:25.515" v="2487" actId="47"/>
        <pc:sldMkLst>
          <pc:docMk/>
          <pc:sldMk cId="0" sldId="259"/>
        </pc:sldMkLst>
        <pc:spChg chg="add del">
          <ac:chgData name="Rao, Rashmi - (rashmirao)" userId="dda043a8-801f-4b89-8c18-adf3b9816e03" providerId="ADAL" clId="{7170128B-FF89-4225-B288-89AB7225AE08}" dt="2024-04-23T22:04:47.838" v="2136" actId="26606"/>
          <ac:spMkLst>
            <pc:docMk/>
            <pc:sldMk cId="0" sldId="259"/>
            <ac:spMk id="6" creationId="{597520D6-55FC-CCD2-A89A-0E70E98D72FD}"/>
          </ac:spMkLst>
        </pc:spChg>
        <pc:graphicFrameChg chg="add del">
          <ac:chgData name="Rao, Rashmi - (rashmirao)" userId="dda043a8-801f-4b89-8c18-adf3b9816e03" providerId="ADAL" clId="{7170128B-FF89-4225-B288-89AB7225AE08}" dt="2024-04-23T22:04:47.838" v="2136" actId="26606"/>
          <ac:graphicFrameMkLst>
            <pc:docMk/>
            <pc:sldMk cId="0" sldId="259"/>
            <ac:graphicFrameMk id="118" creationId="{44CB2E18-8C39-70B8-7197-2EB4EF072FB7}"/>
          </ac:graphicFrameMkLst>
        </pc:graphicFrameChg>
      </pc:sldChg>
      <pc:sldChg chg="modSp mod">
        <pc:chgData name="Rao, Rashmi - (rashmirao)" userId="dda043a8-801f-4b89-8c18-adf3b9816e03" providerId="ADAL" clId="{7170128B-FF89-4225-B288-89AB7225AE08}" dt="2024-04-27T02:09:29.508" v="4214"/>
        <pc:sldMkLst>
          <pc:docMk/>
          <pc:sldMk cId="1699725799" sldId="267"/>
        </pc:sldMkLst>
        <pc:spChg chg="mod">
          <ac:chgData name="Rao, Rashmi - (rashmirao)" userId="dda043a8-801f-4b89-8c18-adf3b9816e03" providerId="ADAL" clId="{7170128B-FF89-4225-B288-89AB7225AE08}" dt="2024-04-27T02:09:29.508" v="4214"/>
          <ac:spMkLst>
            <pc:docMk/>
            <pc:sldMk cId="1699725799" sldId="267"/>
            <ac:spMk id="2" creationId="{C5B209FF-7AB3-393E-63ED-78D6E24C2A8B}"/>
          </ac:spMkLst>
        </pc:spChg>
      </pc:sldChg>
      <pc:sldChg chg="del">
        <pc:chgData name="Rao, Rashmi - (rashmirao)" userId="dda043a8-801f-4b89-8c18-adf3b9816e03" providerId="ADAL" clId="{7170128B-FF89-4225-B288-89AB7225AE08}" dt="2024-04-23T22:37:13.069" v="2537" actId="47"/>
        <pc:sldMkLst>
          <pc:docMk/>
          <pc:sldMk cId="882061274" sldId="268"/>
        </pc:sldMkLst>
      </pc:sldChg>
      <pc:sldChg chg="addSp delSp modSp mod">
        <pc:chgData name="Rao, Rashmi - (rashmirao)" userId="dda043a8-801f-4b89-8c18-adf3b9816e03" providerId="ADAL" clId="{7170128B-FF89-4225-B288-89AB7225AE08}" dt="2024-04-25T05:08:05.601" v="3937" actId="1076"/>
        <pc:sldMkLst>
          <pc:docMk/>
          <pc:sldMk cId="3300152935" sldId="269"/>
        </pc:sldMkLst>
        <pc:spChg chg="mod">
          <ac:chgData name="Rao, Rashmi - (rashmirao)" userId="dda043a8-801f-4b89-8c18-adf3b9816e03" providerId="ADAL" clId="{7170128B-FF89-4225-B288-89AB7225AE08}" dt="2024-04-25T05:08:02.843" v="3936" actId="1076"/>
          <ac:spMkLst>
            <pc:docMk/>
            <pc:sldMk cId="3300152935" sldId="269"/>
            <ac:spMk id="3" creationId="{B3AC46B2-49FD-308F-340E-D8BFC56331B7}"/>
          </ac:spMkLst>
        </pc:spChg>
        <pc:spChg chg="mod">
          <ac:chgData name="Rao, Rashmi - (rashmirao)" userId="dda043a8-801f-4b89-8c18-adf3b9816e03" providerId="ADAL" clId="{7170128B-FF89-4225-B288-89AB7225AE08}" dt="2024-04-25T05:08:05.601" v="3937" actId="1076"/>
          <ac:spMkLst>
            <pc:docMk/>
            <pc:sldMk cId="3300152935" sldId="269"/>
            <ac:spMk id="5" creationId="{99F405C7-5221-4B59-A0A3-CAB24F321F5E}"/>
          </ac:spMkLst>
        </pc:spChg>
        <pc:spChg chg="mod">
          <ac:chgData name="Rao, Rashmi - (rashmirao)" userId="dda043a8-801f-4b89-8c18-adf3b9816e03" providerId="ADAL" clId="{7170128B-FF89-4225-B288-89AB7225AE08}" dt="2024-04-11T22:08:09.534" v="1193" actId="208"/>
          <ac:spMkLst>
            <pc:docMk/>
            <pc:sldMk cId="3300152935" sldId="269"/>
            <ac:spMk id="6" creationId="{4625D96C-5E1B-2E97-16FA-EAC44A681BFC}"/>
          </ac:spMkLst>
        </pc:spChg>
        <pc:spChg chg="mod">
          <ac:chgData name="Rao, Rashmi - (rashmirao)" userId="dda043a8-801f-4b89-8c18-adf3b9816e03" providerId="ADAL" clId="{7170128B-FF89-4225-B288-89AB7225AE08}" dt="2024-04-23T23:00:12.036" v="2765" actId="20577"/>
          <ac:spMkLst>
            <pc:docMk/>
            <pc:sldMk cId="3300152935" sldId="269"/>
            <ac:spMk id="28" creationId="{07592BF5-6B38-22FF-070A-7189AD198F35}"/>
          </ac:spMkLst>
        </pc:spChg>
        <pc:picChg chg="add del mod">
          <ac:chgData name="Rao, Rashmi - (rashmirao)" userId="dda043a8-801f-4b89-8c18-adf3b9816e03" providerId="ADAL" clId="{7170128B-FF89-4225-B288-89AB7225AE08}" dt="2024-04-24T19:55:00.968" v="3902" actId="478"/>
          <ac:picMkLst>
            <pc:docMk/>
            <pc:sldMk cId="3300152935" sldId="269"/>
            <ac:picMk id="2" creationId="{75F5E7C4-6DD2-41F4-3D34-6E9076907946}"/>
          </ac:picMkLst>
        </pc:picChg>
        <pc:picChg chg="del mod">
          <ac:chgData name="Rao, Rashmi - (rashmirao)" userId="dda043a8-801f-4b89-8c18-adf3b9816e03" providerId="ADAL" clId="{7170128B-FF89-4225-B288-89AB7225AE08}" dt="2024-04-23T22:04:23.330" v="2133" actId="478"/>
          <ac:picMkLst>
            <pc:docMk/>
            <pc:sldMk cId="3300152935" sldId="269"/>
            <ac:picMk id="8" creationId="{600B1F0B-7CB9-7114-4361-2AC812F6CB04}"/>
          </ac:picMkLst>
        </pc:picChg>
        <pc:picChg chg="add mod">
          <ac:chgData name="Rao, Rashmi - (rashmirao)" userId="dda043a8-801f-4b89-8c18-adf3b9816e03" providerId="ADAL" clId="{7170128B-FF89-4225-B288-89AB7225AE08}" dt="2024-04-24T19:55:01.301" v="3903"/>
          <ac:picMkLst>
            <pc:docMk/>
            <pc:sldMk cId="3300152935" sldId="269"/>
            <ac:picMk id="8" creationId="{79307278-8C10-DF62-918F-56671599782C}"/>
          </ac:picMkLst>
        </pc:picChg>
      </pc:sldChg>
      <pc:sldChg chg="addSp delSp modSp mod">
        <pc:chgData name="Rao, Rashmi - (rashmirao)" userId="dda043a8-801f-4b89-8c18-adf3b9816e03" providerId="ADAL" clId="{7170128B-FF89-4225-B288-89AB7225AE08}" dt="2024-04-25T19:22:52.381" v="4072"/>
        <pc:sldMkLst>
          <pc:docMk/>
          <pc:sldMk cId="657027656" sldId="271"/>
        </pc:sldMkLst>
        <pc:picChg chg="del">
          <ac:chgData name="Rao, Rashmi - (rashmirao)" userId="dda043a8-801f-4b89-8c18-adf3b9816e03" providerId="ADAL" clId="{7170128B-FF89-4225-B288-89AB7225AE08}" dt="2024-04-23T22:04:04.259" v="2131" actId="478"/>
          <ac:picMkLst>
            <pc:docMk/>
            <pc:sldMk cId="657027656" sldId="271"/>
            <ac:picMk id="2" creationId="{F2E886D8-9EED-1C5F-14BC-6128823FDDF6}"/>
          </ac:picMkLst>
        </pc:picChg>
        <pc:picChg chg="add mod">
          <ac:chgData name="Rao, Rashmi - (rashmirao)" userId="dda043a8-801f-4b89-8c18-adf3b9816e03" providerId="ADAL" clId="{7170128B-FF89-4225-B288-89AB7225AE08}" dt="2024-04-25T19:22:52.381" v="4072"/>
          <ac:picMkLst>
            <pc:docMk/>
            <pc:sldMk cId="657027656" sldId="271"/>
            <ac:picMk id="2" creationId="{F2ECAA9F-005B-88A1-D268-693AEE4395A2}"/>
          </ac:picMkLst>
        </pc:picChg>
        <pc:picChg chg="add del mod">
          <ac:chgData name="Rao, Rashmi - (rashmirao)" userId="dda043a8-801f-4b89-8c18-adf3b9816e03" providerId="ADAL" clId="{7170128B-FF89-4225-B288-89AB7225AE08}" dt="2024-04-25T19:22:51.754" v="4071" actId="478"/>
          <ac:picMkLst>
            <pc:docMk/>
            <pc:sldMk cId="657027656" sldId="271"/>
            <ac:picMk id="3" creationId="{98A54DC6-C5F6-F21B-7ACD-FEF769DECDB7}"/>
          </ac:picMkLst>
        </pc:picChg>
      </pc:sldChg>
      <pc:sldChg chg="mod modShow">
        <pc:chgData name="Rao, Rashmi - (rashmirao)" userId="dda043a8-801f-4b89-8c18-adf3b9816e03" providerId="ADAL" clId="{7170128B-FF89-4225-B288-89AB7225AE08}" dt="2024-04-11T20:38:15.280" v="22" actId="729"/>
        <pc:sldMkLst>
          <pc:docMk/>
          <pc:sldMk cId="608774120" sldId="272"/>
        </pc:sldMkLst>
      </pc:sldChg>
      <pc:sldChg chg="del">
        <pc:chgData name="Rao, Rashmi - (rashmirao)" userId="dda043a8-801f-4b89-8c18-adf3b9816e03" providerId="ADAL" clId="{7170128B-FF89-4225-B288-89AB7225AE08}" dt="2024-04-23T22:35:38.273" v="2502" actId="47"/>
        <pc:sldMkLst>
          <pc:docMk/>
          <pc:sldMk cId="4196434756" sldId="274"/>
        </pc:sldMkLst>
      </pc:sldChg>
      <pc:sldChg chg="addSp delSp modSp del mod ord modAnim">
        <pc:chgData name="Rao, Rashmi - (rashmirao)" userId="dda043a8-801f-4b89-8c18-adf3b9816e03" providerId="ADAL" clId="{7170128B-FF89-4225-B288-89AB7225AE08}" dt="2024-04-24T19:09:59.314" v="3810" actId="47"/>
        <pc:sldMkLst>
          <pc:docMk/>
          <pc:sldMk cId="2265404690" sldId="276"/>
        </pc:sldMkLst>
        <pc:spChg chg="mod">
          <ac:chgData name="Rao, Rashmi - (rashmirao)" userId="dda043a8-801f-4b89-8c18-adf3b9816e03" providerId="ADAL" clId="{7170128B-FF89-4225-B288-89AB7225AE08}" dt="2024-04-24T15:06:57.652" v="2845" actId="20577"/>
          <ac:spMkLst>
            <pc:docMk/>
            <pc:sldMk cId="2265404690" sldId="276"/>
            <ac:spMk id="3" creationId="{B3AC46B2-49FD-308F-340E-D8BFC56331B7}"/>
          </ac:spMkLst>
        </pc:spChg>
        <pc:spChg chg="mod">
          <ac:chgData name="Rao, Rashmi - (rashmirao)" userId="dda043a8-801f-4b89-8c18-adf3b9816e03" providerId="ADAL" clId="{7170128B-FF89-4225-B288-89AB7225AE08}" dt="2024-04-23T22:58:33.806" v="2745" actId="20577"/>
          <ac:spMkLst>
            <pc:docMk/>
            <pc:sldMk cId="2265404690" sldId="276"/>
            <ac:spMk id="4" creationId="{0F2A406B-5226-FACC-DE7D-84F87C3E7F4C}"/>
          </ac:spMkLst>
        </pc:spChg>
        <pc:spChg chg="add mod">
          <ac:chgData name="Rao, Rashmi - (rashmirao)" userId="dda043a8-801f-4b89-8c18-adf3b9816e03" providerId="ADAL" clId="{7170128B-FF89-4225-B288-89AB7225AE08}" dt="2024-04-23T22:56:30.460" v="2645" actId="20577"/>
          <ac:spMkLst>
            <pc:docMk/>
            <pc:sldMk cId="2265404690" sldId="276"/>
            <ac:spMk id="6" creationId="{D13DC59C-0F5E-707D-7779-9921A6CEF26E}"/>
          </ac:spMkLst>
        </pc:spChg>
        <pc:spChg chg="add mod">
          <ac:chgData name="Rao, Rashmi - (rashmirao)" userId="dda043a8-801f-4b89-8c18-adf3b9816e03" providerId="ADAL" clId="{7170128B-FF89-4225-B288-89AB7225AE08}" dt="2024-04-23T22:56:50.777" v="2686" actId="1076"/>
          <ac:spMkLst>
            <pc:docMk/>
            <pc:sldMk cId="2265404690" sldId="276"/>
            <ac:spMk id="7" creationId="{A5FE558E-8788-E546-62A4-EA7C49F496A2}"/>
          </ac:spMkLst>
        </pc:spChg>
        <pc:spChg chg="del mod">
          <ac:chgData name="Rao, Rashmi - (rashmirao)" userId="dda043a8-801f-4b89-8c18-adf3b9816e03" providerId="ADAL" clId="{7170128B-FF89-4225-B288-89AB7225AE08}" dt="2024-04-23T22:54:42.023" v="2547" actId="478"/>
          <ac:spMkLst>
            <pc:docMk/>
            <pc:sldMk cId="2265404690" sldId="276"/>
            <ac:spMk id="8" creationId="{FD114873-BB2E-3ADF-E29B-649F6FED745C}"/>
          </ac:spMkLst>
        </pc:spChg>
        <pc:spChg chg="del">
          <ac:chgData name="Rao, Rashmi - (rashmirao)" userId="dda043a8-801f-4b89-8c18-adf3b9816e03" providerId="ADAL" clId="{7170128B-FF89-4225-B288-89AB7225AE08}" dt="2024-04-23T22:54:37.400" v="2545" actId="478"/>
          <ac:spMkLst>
            <pc:docMk/>
            <pc:sldMk cId="2265404690" sldId="276"/>
            <ac:spMk id="9" creationId="{5FB782F5-3370-D8FB-ACD4-50FE8B486F64}"/>
          </ac:spMkLst>
        </pc:spChg>
        <pc:spChg chg="del">
          <ac:chgData name="Rao, Rashmi - (rashmirao)" userId="dda043a8-801f-4b89-8c18-adf3b9816e03" providerId="ADAL" clId="{7170128B-FF89-4225-B288-89AB7225AE08}" dt="2024-04-23T22:54:37.400" v="2545" actId="478"/>
          <ac:spMkLst>
            <pc:docMk/>
            <pc:sldMk cId="2265404690" sldId="276"/>
            <ac:spMk id="10" creationId="{2E5705ED-CC8C-D4B6-C173-055E99D3C22B}"/>
          </ac:spMkLst>
        </pc:spChg>
        <pc:spChg chg="del">
          <ac:chgData name="Rao, Rashmi - (rashmirao)" userId="dda043a8-801f-4b89-8c18-adf3b9816e03" providerId="ADAL" clId="{7170128B-FF89-4225-B288-89AB7225AE08}" dt="2024-04-23T22:54:37.400" v="2545" actId="478"/>
          <ac:spMkLst>
            <pc:docMk/>
            <pc:sldMk cId="2265404690" sldId="276"/>
            <ac:spMk id="11" creationId="{6232A577-CBFF-D10E-C002-F28A7C1DE83C}"/>
          </ac:spMkLst>
        </pc:spChg>
        <pc:spChg chg="del">
          <ac:chgData name="Rao, Rashmi - (rashmirao)" userId="dda043a8-801f-4b89-8c18-adf3b9816e03" providerId="ADAL" clId="{7170128B-FF89-4225-B288-89AB7225AE08}" dt="2024-04-23T22:55:00.704" v="2550" actId="478"/>
          <ac:spMkLst>
            <pc:docMk/>
            <pc:sldMk cId="2265404690" sldId="276"/>
            <ac:spMk id="12" creationId="{E2DF40F0-4A67-3A97-544B-A32E96BB48D4}"/>
          </ac:spMkLst>
        </pc:spChg>
        <pc:spChg chg="del">
          <ac:chgData name="Rao, Rashmi - (rashmirao)" userId="dda043a8-801f-4b89-8c18-adf3b9816e03" providerId="ADAL" clId="{7170128B-FF89-4225-B288-89AB7225AE08}" dt="2024-04-23T22:54:37.400" v="2545" actId="478"/>
          <ac:spMkLst>
            <pc:docMk/>
            <pc:sldMk cId="2265404690" sldId="276"/>
            <ac:spMk id="14" creationId="{ACA263FC-55C2-14CD-4BE2-310556690756}"/>
          </ac:spMkLst>
        </pc:spChg>
        <pc:spChg chg="mod">
          <ac:chgData name="Rao, Rashmi - (rashmirao)" userId="dda043a8-801f-4b89-8c18-adf3b9816e03" providerId="ADAL" clId="{7170128B-FF89-4225-B288-89AB7225AE08}" dt="2024-04-24T05:24:34.363" v="2792" actId="20577"/>
          <ac:spMkLst>
            <pc:docMk/>
            <pc:sldMk cId="2265404690" sldId="276"/>
            <ac:spMk id="18" creationId="{73FDCD0E-7415-8E94-5109-3ED08B7A6611}"/>
          </ac:spMkLst>
        </pc:spChg>
        <pc:spChg chg="mod">
          <ac:chgData name="Rao, Rashmi - (rashmirao)" userId="dda043a8-801f-4b89-8c18-adf3b9816e03" providerId="ADAL" clId="{7170128B-FF89-4225-B288-89AB7225AE08}" dt="2024-04-24T05:24:26.043" v="2791" actId="20577"/>
          <ac:spMkLst>
            <pc:docMk/>
            <pc:sldMk cId="2265404690" sldId="276"/>
            <ac:spMk id="23" creationId="{2E04D0C3-9C86-4A4C-0CB8-91AA57AB4DAC}"/>
          </ac:spMkLst>
        </pc:spChg>
        <pc:spChg chg="add del mod">
          <ac:chgData name="Rao, Rashmi - (rashmirao)" userId="dda043a8-801f-4b89-8c18-adf3b9816e03" providerId="ADAL" clId="{7170128B-FF89-4225-B288-89AB7225AE08}" dt="2024-04-23T22:55:05.312" v="2552" actId="478"/>
          <ac:spMkLst>
            <pc:docMk/>
            <pc:sldMk cId="2265404690" sldId="276"/>
            <ac:spMk id="25" creationId="{409B2C0E-9FFF-A51C-00E7-F49460D9DFD5}"/>
          </ac:spMkLst>
        </pc:spChg>
        <pc:spChg chg="del">
          <ac:chgData name="Rao, Rashmi - (rashmirao)" userId="dda043a8-801f-4b89-8c18-adf3b9816e03" providerId="ADAL" clId="{7170128B-FF89-4225-B288-89AB7225AE08}" dt="2024-04-23T22:54:37.400" v="2545" actId="478"/>
          <ac:spMkLst>
            <pc:docMk/>
            <pc:sldMk cId="2265404690" sldId="276"/>
            <ac:spMk id="26" creationId="{900C5821-09AD-0B49-D9FA-4BA9C5AC5C11}"/>
          </ac:spMkLst>
        </pc:spChg>
        <pc:spChg chg="del">
          <ac:chgData name="Rao, Rashmi - (rashmirao)" userId="dda043a8-801f-4b89-8c18-adf3b9816e03" providerId="ADAL" clId="{7170128B-FF89-4225-B288-89AB7225AE08}" dt="2024-04-23T22:54:37.400" v="2545" actId="478"/>
          <ac:spMkLst>
            <pc:docMk/>
            <pc:sldMk cId="2265404690" sldId="276"/>
            <ac:spMk id="27" creationId="{9E945788-307A-2560-E54C-A5F2829C78C9}"/>
          </ac:spMkLst>
        </pc:spChg>
        <pc:spChg chg="del">
          <ac:chgData name="Rao, Rashmi - (rashmirao)" userId="dda043a8-801f-4b89-8c18-adf3b9816e03" providerId="ADAL" clId="{7170128B-FF89-4225-B288-89AB7225AE08}" dt="2024-04-23T22:55:00.704" v="2550" actId="478"/>
          <ac:spMkLst>
            <pc:docMk/>
            <pc:sldMk cId="2265404690" sldId="276"/>
            <ac:spMk id="32" creationId="{E98C9609-8F85-EF77-E9FA-A01D0E653B03}"/>
          </ac:spMkLst>
        </pc:spChg>
        <pc:spChg chg="del">
          <ac:chgData name="Rao, Rashmi - (rashmirao)" userId="dda043a8-801f-4b89-8c18-adf3b9816e03" providerId="ADAL" clId="{7170128B-FF89-4225-B288-89AB7225AE08}" dt="2024-04-23T22:55:00.704" v="2550" actId="478"/>
          <ac:spMkLst>
            <pc:docMk/>
            <pc:sldMk cId="2265404690" sldId="276"/>
            <ac:spMk id="34" creationId="{6717BA37-4975-5ACD-BDD1-469859AE9FAB}"/>
          </ac:spMkLst>
        </pc:spChg>
        <pc:spChg chg="del">
          <ac:chgData name="Rao, Rashmi - (rashmirao)" userId="dda043a8-801f-4b89-8c18-adf3b9816e03" providerId="ADAL" clId="{7170128B-FF89-4225-B288-89AB7225AE08}" dt="2024-04-23T22:55:00.704" v="2550" actId="478"/>
          <ac:spMkLst>
            <pc:docMk/>
            <pc:sldMk cId="2265404690" sldId="276"/>
            <ac:spMk id="36" creationId="{8BE6C819-BEE9-FC00-2DEC-E5D62DE88186}"/>
          </ac:spMkLst>
        </pc:spChg>
        <pc:spChg chg="del">
          <ac:chgData name="Rao, Rashmi - (rashmirao)" userId="dda043a8-801f-4b89-8c18-adf3b9816e03" providerId="ADAL" clId="{7170128B-FF89-4225-B288-89AB7225AE08}" dt="2024-04-23T22:55:00.704" v="2550" actId="478"/>
          <ac:spMkLst>
            <pc:docMk/>
            <pc:sldMk cId="2265404690" sldId="276"/>
            <ac:spMk id="37" creationId="{BB6C3020-90CE-8667-94E5-4364A33C1062}"/>
          </ac:spMkLst>
        </pc:spChg>
        <pc:spChg chg="del">
          <ac:chgData name="Rao, Rashmi - (rashmirao)" userId="dda043a8-801f-4b89-8c18-adf3b9816e03" providerId="ADAL" clId="{7170128B-FF89-4225-B288-89AB7225AE08}" dt="2024-04-23T22:55:00.704" v="2550" actId="478"/>
          <ac:spMkLst>
            <pc:docMk/>
            <pc:sldMk cId="2265404690" sldId="276"/>
            <ac:spMk id="38" creationId="{4819B72E-A2B8-3913-BFA4-474078E470EF}"/>
          </ac:spMkLst>
        </pc:spChg>
        <pc:spChg chg="mod">
          <ac:chgData name="Rao, Rashmi - (rashmirao)" userId="dda043a8-801f-4b89-8c18-adf3b9816e03" providerId="ADAL" clId="{7170128B-FF89-4225-B288-89AB7225AE08}" dt="2024-04-23T22:56:05.669" v="2605" actId="14100"/>
          <ac:spMkLst>
            <pc:docMk/>
            <pc:sldMk cId="2265404690" sldId="276"/>
            <ac:spMk id="42" creationId="{D8980389-36DA-7F19-E652-345ADD1170A9}"/>
          </ac:spMkLst>
        </pc:spChg>
        <pc:spChg chg="del">
          <ac:chgData name="Rao, Rashmi - (rashmirao)" userId="dda043a8-801f-4b89-8c18-adf3b9816e03" providerId="ADAL" clId="{7170128B-FF89-4225-B288-89AB7225AE08}" dt="2024-04-23T22:55:00.704" v="2550" actId="478"/>
          <ac:spMkLst>
            <pc:docMk/>
            <pc:sldMk cId="2265404690" sldId="276"/>
            <ac:spMk id="65" creationId="{45993778-EC64-F9B0-AD49-39CDBEB2B642}"/>
          </ac:spMkLst>
        </pc:spChg>
        <pc:picChg chg="add mod">
          <ac:chgData name="Rao, Rashmi - (rashmirao)" userId="dda043a8-801f-4b89-8c18-adf3b9816e03" providerId="ADAL" clId="{7170128B-FF89-4225-B288-89AB7225AE08}" dt="2024-04-23T22:16:56.463" v="2391"/>
          <ac:picMkLst>
            <pc:docMk/>
            <pc:sldMk cId="2265404690" sldId="276"/>
            <ac:picMk id="2" creationId="{121DBD31-C060-44FE-43E4-4DF2E26F3C66}"/>
          </ac:picMkLst>
        </pc:picChg>
        <pc:picChg chg="del">
          <ac:chgData name="Rao, Rashmi - (rashmirao)" userId="dda043a8-801f-4b89-8c18-adf3b9816e03" providerId="ADAL" clId="{7170128B-FF89-4225-B288-89AB7225AE08}" dt="2024-04-23T22:16:56.109" v="2390" actId="478"/>
          <ac:picMkLst>
            <pc:docMk/>
            <pc:sldMk cId="2265404690" sldId="276"/>
            <ac:picMk id="41" creationId="{DFDF0979-41C4-BCEB-78F1-E8C0A56F519D}"/>
          </ac:picMkLst>
        </pc:picChg>
        <pc:cxnChg chg="add mod">
          <ac:chgData name="Rao, Rashmi - (rashmirao)" userId="dda043a8-801f-4b89-8c18-adf3b9816e03" providerId="ADAL" clId="{7170128B-FF89-4225-B288-89AB7225AE08}" dt="2024-04-24T18:58:49.145" v="3511"/>
          <ac:cxnSpMkLst>
            <pc:docMk/>
            <pc:sldMk cId="2265404690" sldId="276"/>
            <ac:cxnSpMk id="6" creationId="{C8D9C169-0AB5-C48F-126A-1A991F1666A1}"/>
          </ac:cxnSpMkLst>
        </pc:cxnChg>
        <pc:cxnChg chg="del">
          <ac:chgData name="Rao, Rashmi - (rashmirao)" userId="dda043a8-801f-4b89-8c18-adf3b9816e03" providerId="ADAL" clId="{7170128B-FF89-4225-B288-89AB7225AE08}" dt="2024-04-23T22:55:08.795" v="2554" actId="478"/>
          <ac:cxnSpMkLst>
            <pc:docMk/>
            <pc:sldMk cId="2265404690" sldId="276"/>
            <ac:cxnSpMk id="72" creationId="{B391E6F9-3C18-9D54-E26C-862C36E76254}"/>
          </ac:cxnSpMkLst>
        </pc:cxnChg>
      </pc:sldChg>
      <pc:sldChg chg="del">
        <pc:chgData name="Rao, Rashmi - (rashmirao)" userId="dda043a8-801f-4b89-8c18-adf3b9816e03" providerId="ADAL" clId="{7170128B-FF89-4225-B288-89AB7225AE08}" dt="2024-04-23T22:59:10.221" v="2756" actId="47"/>
        <pc:sldMkLst>
          <pc:docMk/>
          <pc:sldMk cId="1979109083" sldId="277"/>
        </pc:sldMkLst>
      </pc:sldChg>
      <pc:sldChg chg="addSp delSp modSp add mod ord">
        <pc:chgData name="Rao, Rashmi - (rashmirao)" userId="dda043a8-801f-4b89-8c18-adf3b9816e03" providerId="ADAL" clId="{7170128B-FF89-4225-B288-89AB7225AE08}" dt="2024-04-24T19:55:08.041" v="3907"/>
        <pc:sldMkLst>
          <pc:docMk/>
          <pc:sldMk cId="682265441" sldId="278"/>
        </pc:sldMkLst>
        <pc:spChg chg="add mod">
          <ac:chgData name="Rao, Rashmi - (rashmirao)" userId="dda043a8-801f-4b89-8c18-adf3b9816e03" providerId="ADAL" clId="{7170128B-FF89-4225-B288-89AB7225AE08}" dt="2024-04-11T20:37:47.826" v="20" actId="20577"/>
          <ac:spMkLst>
            <pc:docMk/>
            <pc:sldMk cId="682265441" sldId="278"/>
            <ac:spMk id="3" creationId="{99E2C078-08E4-B895-849C-45D8156CE6C7}"/>
          </ac:spMkLst>
        </pc:spChg>
        <pc:spChg chg="mod">
          <ac:chgData name="Rao, Rashmi - (rashmirao)" userId="dda043a8-801f-4b89-8c18-adf3b9816e03" providerId="ADAL" clId="{7170128B-FF89-4225-B288-89AB7225AE08}" dt="2024-04-23T22:57:07.590" v="2700" actId="20577"/>
          <ac:spMkLst>
            <pc:docMk/>
            <pc:sldMk cId="682265441" sldId="278"/>
            <ac:spMk id="4" creationId="{1B40B54F-F24C-AB6C-97F8-B5C9711739B9}"/>
          </ac:spMkLst>
        </pc:spChg>
        <pc:picChg chg="del">
          <ac:chgData name="Rao, Rashmi - (rashmirao)" userId="dda043a8-801f-4b89-8c18-adf3b9816e03" providerId="ADAL" clId="{7170128B-FF89-4225-B288-89AB7225AE08}" dt="2024-04-23T22:16:53.036" v="2388" actId="478"/>
          <ac:picMkLst>
            <pc:docMk/>
            <pc:sldMk cId="682265441" sldId="278"/>
            <ac:picMk id="2" creationId="{22B3D850-1406-1816-8D84-D6B82057726E}"/>
          </ac:picMkLst>
        </pc:picChg>
        <pc:picChg chg="add mod">
          <ac:chgData name="Rao, Rashmi - (rashmirao)" userId="dda043a8-801f-4b89-8c18-adf3b9816e03" providerId="ADAL" clId="{7170128B-FF89-4225-B288-89AB7225AE08}" dt="2024-04-24T19:55:08.041" v="3907"/>
          <ac:picMkLst>
            <pc:docMk/>
            <pc:sldMk cId="682265441" sldId="278"/>
            <ac:picMk id="2" creationId="{7EBFB83D-4CB5-74AF-9199-5B8486D8E9A7}"/>
          </ac:picMkLst>
        </pc:picChg>
        <pc:picChg chg="add del mod">
          <ac:chgData name="Rao, Rashmi - (rashmirao)" userId="dda043a8-801f-4b89-8c18-adf3b9816e03" providerId="ADAL" clId="{7170128B-FF89-4225-B288-89AB7225AE08}" dt="2024-04-24T19:55:07.721" v="3906" actId="478"/>
          <ac:picMkLst>
            <pc:docMk/>
            <pc:sldMk cId="682265441" sldId="278"/>
            <ac:picMk id="3" creationId="{595FC4A9-90AB-0404-9E7E-7ECE7514EAB1}"/>
          </ac:picMkLst>
        </pc:picChg>
        <pc:picChg chg="del mod">
          <ac:chgData name="Rao, Rashmi - (rashmirao)" userId="dda043a8-801f-4b89-8c18-adf3b9816e03" providerId="ADAL" clId="{7170128B-FF89-4225-B288-89AB7225AE08}" dt="2024-04-23T22:54:45.266" v="2548" actId="478"/>
          <ac:picMkLst>
            <pc:docMk/>
            <pc:sldMk cId="682265441" sldId="278"/>
            <ac:picMk id="6" creationId="{1CE6939A-10D3-6BEB-76A7-B9EC6FEC9291}"/>
          </ac:picMkLst>
        </pc:picChg>
        <pc:picChg chg="del">
          <ac:chgData name="Rao, Rashmi - (rashmirao)" userId="dda043a8-801f-4b89-8c18-adf3b9816e03" providerId="ADAL" clId="{7170128B-FF89-4225-B288-89AB7225AE08}" dt="2024-04-11T20:37:15.530" v="1" actId="478"/>
          <ac:picMkLst>
            <pc:docMk/>
            <pc:sldMk cId="682265441" sldId="278"/>
            <ac:picMk id="2050" creationId="{3B518938-8E55-EA9F-8FFC-778200BAAB63}"/>
          </ac:picMkLst>
        </pc:picChg>
      </pc:sldChg>
      <pc:sldChg chg="addSp delSp modSp add mod">
        <pc:chgData name="Rao, Rashmi - (rashmirao)" userId="dda043a8-801f-4b89-8c18-adf3b9816e03" providerId="ADAL" clId="{7170128B-FF89-4225-B288-89AB7225AE08}" dt="2024-04-11T20:40:25.289" v="96" actId="14100"/>
        <pc:sldMkLst>
          <pc:docMk/>
          <pc:sldMk cId="3831209257" sldId="279"/>
        </pc:sldMkLst>
        <pc:spChg chg="add mod">
          <ac:chgData name="Rao, Rashmi - (rashmirao)" userId="dda043a8-801f-4b89-8c18-adf3b9816e03" providerId="ADAL" clId="{7170128B-FF89-4225-B288-89AB7225AE08}" dt="2024-04-11T20:40:25.289" v="96" actId="14100"/>
          <ac:spMkLst>
            <pc:docMk/>
            <pc:sldMk cId="3831209257" sldId="279"/>
            <ac:spMk id="4" creationId="{F103206B-7A88-D0B1-D84F-6753F6285430}"/>
          </ac:spMkLst>
        </pc:spChg>
        <pc:spChg chg="del">
          <ac:chgData name="Rao, Rashmi - (rashmirao)" userId="dda043a8-801f-4b89-8c18-adf3b9816e03" providerId="ADAL" clId="{7170128B-FF89-4225-B288-89AB7225AE08}" dt="2024-04-11T20:38:42.527" v="28" actId="478"/>
          <ac:spMkLst>
            <pc:docMk/>
            <pc:sldMk cId="3831209257" sldId="279"/>
            <ac:spMk id="42" creationId="{D8980389-36DA-7F19-E652-345ADD1170A9}"/>
          </ac:spMkLst>
        </pc:spChg>
        <pc:spChg chg="del">
          <ac:chgData name="Rao, Rashmi - (rashmirao)" userId="dda043a8-801f-4b89-8c18-adf3b9816e03" providerId="ADAL" clId="{7170128B-FF89-4225-B288-89AB7225AE08}" dt="2024-04-11T20:38:40.602" v="27" actId="478"/>
          <ac:spMkLst>
            <pc:docMk/>
            <pc:sldMk cId="3831209257" sldId="279"/>
            <ac:spMk id="65" creationId="{45993778-EC64-F9B0-AD49-39CDBEB2B642}"/>
          </ac:spMkLst>
        </pc:spChg>
        <pc:grpChg chg="del mod">
          <ac:chgData name="Rao, Rashmi - (rashmirao)" userId="dda043a8-801f-4b89-8c18-adf3b9816e03" providerId="ADAL" clId="{7170128B-FF89-4225-B288-89AB7225AE08}" dt="2024-04-11T20:38:37.817" v="25" actId="478"/>
          <ac:grpSpMkLst>
            <pc:docMk/>
            <pc:sldMk cId="3831209257" sldId="279"/>
            <ac:grpSpMk id="2" creationId="{278C7B49-B45F-4097-92A5-2EC1181705FE}"/>
          </ac:grpSpMkLst>
        </pc:grpChg>
        <pc:cxnChg chg="del">
          <ac:chgData name="Rao, Rashmi - (rashmirao)" userId="dda043a8-801f-4b89-8c18-adf3b9816e03" providerId="ADAL" clId="{7170128B-FF89-4225-B288-89AB7225AE08}" dt="2024-04-11T20:38:39.160" v="26" actId="478"/>
          <ac:cxnSpMkLst>
            <pc:docMk/>
            <pc:sldMk cId="3831209257" sldId="279"/>
            <ac:cxnSpMk id="72" creationId="{B391E6F9-3C18-9D54-E26C-862C36E76254}"/>
          </ac:cxnSpMkLst>
        </pc:cxnChg>
      </pc:sldChg>
      <pc:sldChg chg="addSp delSp modSp add mod modAnim modNotesTx">
        <pc:chgData name="Rao, Rashmi - (rashmirao)" userId="dda043a8-801f-4b89-8c18-adf3b9816e03" providerId="ADAL" clId="{7170128B-FF89-4225-B288-89AB7225AE08}" dt="2024-05-02T17:36:01.427" v="5170" actId="1076"/>
        <pc:sldMkLst>
          <pc:docMk/>
          <pc:sldMk cId="765607829" sldId="280"/>
        </pc:sldMkLst>
        <pc:spChg chg="del mod">
          <ac:chgData name="Rao, Rashmi - (rashmirao)" userId="dda043a8-801f-4b89-8c18-adf3b9816e03" providerId="ADAL" clId="{7170128B-FF89-4225-B288-89AB7225AE08}" dt="2024-04-11T21:07:53.907" v="160"/>
          <ac:spMkLst>
            <pc:docMk/>
            <pc:sldMk cId="765607829" sldId="280"/>
            <ac:spMk id="3" creationId="{99E2C078-08E4-B895-849C-45D8156CE6C7}"/>
          </ac:spMkLst>
        </pc:spChg>
        <pc:spChg chg="del mod">
          <ac:chgData name="Rao, Rashmi - (rashmirao)" userId="dda043a8-801f-4b89-8c18-adf3b9816e03" providerId="ADAL" clId="{7170128B-FF89-4225-B288-89AB7225AE08}" dt="2024-04-11T21:06:19.400" v="114"/>
          <ac:spMkLst>
            <pc:docMk/>
            <pc:sldMk cId="765607829" sldId="280"/>
            <ac:spMk id="4" creationId="{1B40B54F-F24C-AB6C-97F8-B5C9711739B9}"/>
          </ac:spMkLst>
        </pc:spChg>
        <pc:spChg chg="add mod">
          <ac:chgData name="Rao, Rashmi - (rashmirao)" userId="dda043a8-801f-4b89-8c18-adf3b9816e03" providerId="ADAL" clId="{7170128B-FF89-4225-B288-89AB7225AE08}" dt="2024-04-22T15:08:16.471" v="1577" actId="20577"/>
          <ac:spMkLst>
            <pc:docMk/>
            <pc:sldMk cId="765607829" sldId="280"/>
            <ac:spMk id="6" creationId="{583DC875-B1A7-D127-508E-190EA6861853}"/>
          </ac:spMkLst>
        </pc:spChg>
        <pc:spChg chg="add mod">
          <ac:chgData name="Rao, Rashmi - (rashmirao)" userId="dda043a8-801f-4b89-8c18-adf3b9816e03" providerId="ADAL" clId="{7170128B-FF89-4225-B288-89AB7225AE08}" dt="2024-04-23T22:16:37.200" v="2381" actId="20577"/>
          <ac:spMkLst>
            <pc:docMk/>
            <pc:sldMk cId="765607829" sldId="280"/>
            <ac:spMk id="7" creationId="{5CBA1AB5-295C-F962-6421-D28310B382EB}"/>
          </ac:spMkLst>
        </pc:spChg>
        <pc:spChg chg="add del mod">
          <ac:chgData name="Rao, Rashmi - (rashmirao)" userId="dda043a8-801f-4b89-8c18-adf3b9816e03" providerId="ADAL" clId="{7170128B-FF89-4225-B288-89AB7225AE08}" dt="2024-04-11T21:09:50.065" v="191"/>
          <ac:spMkLst>
            <pc:docMk/>
            <pc:sldMk cId="765607829" sldId="280"/>
            <ac:spMk id="8" creationId="{A1009A8B-AF71-63E2-076F-89A7E66C7E1A}"/>
          </ac:spMkLst>
        </pc:spChg>
        <pc:spChg chg="add del mod">
          <ac:chgData name="Rao, Rashmi - (rashmirao)" userId="dda043a8-801f-4b89-8c18-adf3b9816e03" providerId="ADAL" clId="{7170128B-FF89-4225-B288-89AB7225AE08}" dt="2024-04-11T21:45:37.655" v="667" actId="478"/>
          <ac:spMkLst>
            <pc:docMk/>
            <pc:sldMk cId="765607829" sldId="280"/>
            <ac:spMk id="10" creationId="{3DB5432B-A907-DAE8-CFD6-31F3EF909499}"/>
          </ac:spMkLst>
        </pc:spChg>
        <pc:spChg chg="add mod topLvl">
          <ac:chgData name="Rao, Rashmi - (rashmirao)" userId="dda043a8-801f-4b89-8c18-adf3b9816e03" providerId="ADAL" clId="{7170128B-FF89-4225-B288-89AB7225AE08}" dt="2024-04-28T23:23:45.064" v="5135" actId="255"/>
          <ac:spMkLst>
            <pc:docMk/>
            <pc:sldMk cId="765607829" sldId="280"/>
            <ac:spMk id="12" creationId="{11D6E616-5350-5802-5604-E0419DE7CAF2}"/>
          </ac:spMkLst>
        </pc:spChg>
        <pc:spChg chg="add del mod">
          <ac:chgData name="Rao, Rashmi - (rashmirao)" userId="dda043a8-801f-4b89-8c18-adf3b9816e03" providerId="ADAL" clId="{7170128B-FF89-4225-B288-89AB7225AE08}" dt="2024-04-23T21:56:41.537" v="1946" actId="478"/>
          <ac:spMkLst>
            <pc:docMk/>
            <pc:sldMk cId="765607829" sldId="280"/>
            <ac:spMk id="14" creationId="{CA4E225E-7CA1-36C9-BE71-178C8171F5C4}"/>
          </ac:spMkLst>
        </pc:spChg>
        <pc:spChg chg="add mod topLvl">
          <ac:chgData name="Rao, Rashmi - (rashmirao)" userId="dda043a8-801f-4b89-8c18-adf3b9816e03" providerId="ADAL" clId="{7170128B-FF89-4225-B288-89AB7225AE08}" dt="2024-04-28T23:22:47.776" v="5124" actId="165"/>
          <ac:spMkLst>
            <pc:docMk/>
            <pc:sldMk cId="765607829" sldId="280"/>
            <ac:spMk id="15" creationId="{514C525C-B817-DF71-5BE9-3FD181A6BC3E}"/>
          </ac:spMkLst>
        </pc:spChg>
        <pc:spChg chg="add del mod">
          <ac:chgData name="Rao, Rashmi - (rashmirao)" userId="dda043a8-801f-4b89-8c18-adf3b9816e03" providerId="ADAL" clId="{7170128B-FF89-4225-B288-89AB7225AE08}" dt="2024-04-11T21:22:46.162" v="471" actId="478"/>
          <ac:spMkLst>
            <pc:docMk/>
            <pc:sldMk cId="765607829" sldId="280"/>
            <ac:spMk id="16" creationId="{AD7C714B-BF2A-ED56-6A55-E9A3BE11616F}"/>
          </ac:spMkLst>
        </pc:spChg>
        <pc:spChg chg="add del mod">
          <ac:chgData name="Rao, Rashmi - (rashmirao)" userId="dda043a8-801f-4b89-8c18-adf3b9816e03" providerId="ADAL" clId="{7170128B-FF89-4225-B288-89AB7225AE08}" dt="2024-04-11T21:45:37.655" v="669"/>
          <ac:spMkLst>
            <pc:docMk/>
            <pc:sldMk cId="765607829" sldId="280"/>
            <ac:spMk id="19" creationId="{21FEE1FA-8A48-D506-C782-8190020509D5}"/>
          </ac:spMkLst>
        </pc:spChg>
        <pc:spChg chg="add mod topLvl">
          <ac:chgData name="Rao, Rashmi - (rashmirao)" userId="dda043a8-801f-4b89-8c18-adf3b9816e03" providerId="ADAL" clId="{7170128B-FF89-4225-B288-89AB7225AE08}" dt="2024-04-28T23:23:48.485" v="5136" actId="255"/>
          <ac:spMkLst>
            <pc:docMk/>
            <pc:sldMk cId="765607829" sldId="280"/>
            <ac:spMk id="21" creationId="{9E371557-6A75-3EE8-DDDD-6A21B769BF05}"/>
          </ac:spMkLst>
        </pc:spChg>
        <pc:grpChg chg="add del mod">
          <ac:chgData name="Rao, Rashmi - (rashmirao)" userId="dda043a8-801f-4b89-8c18-adf3b9816e03" providerId="ADAL" clId="{7170128B-FF89-4225-B288-89AB7225AE08}" dt="2024-04-28T23:22:47.776" v="5124" actId="165"/>
          <ac:grpSpMkLst>
            <pc:docMk/>
            <pc:sldMk cId="765607829" sldId="280"/>
            <ac:grpSpMk id="22" creationId="{86CFA98B-9DC7-F842-D221-2B3424BFAA77}"/>
          </ac:grpSpMkLst>
        </pc:grpChg>
        <pc:picChg chg="del">
          <ac:chgData name="Rao, Rashmi - (rashmirao)" userId="dda043a8-801f-4b89-8c18-adf3b9816e03" providerId="ADAL" clId="{7170128B-FF89-4225-B288-89AB7225AE08}" dt="2024-04-23T22:16:39.745" v="2382" actId="478"/>
          <ac:picMkLst>
            <pc:docMk/>
            <pc:sldMk cId="765607829" sldId="280"/>
            <ac:picMk id="2" creationId="{22B3D850-1406-1816-8D84-D6B82057726E}"/>
          </ac:picMkLst>
        </pc:picChg>
        <pc:picChg chg="add mod">
          <ac:chgData name="Rao, Rashmi - (rashmirao)" userId="dda043a8-801f-4b89-8c18-adf3b9816e03" providerId="ADAL" clId="{7170128B-FF89-4225-B288-89AB7225AE08}" dt="2024-05-02T17:36:01.427" v="5170" actId="1076"/>
          <ac:picMkLst>
            <pc:docMk/>
            <pc:sldMk cId="765607829" sldId="280"/>
            <ac:picMk id="2" creationId="{BF4FCB41-4629-9A22-9033-0EE9D382F9ED}"/>
          </ac:picMkLst>
        </pc:picChg>
        <pc:picChg chg="add del mod">
          <ac:chgData name="Rao, Rashmi - (rashmirao)" userId="dda043a8-801f-4b89-8c18-adf3b9816e03" providerId="ADAL" clId="{7170128B-FF89-4225-B288-89AB7225AE08}" dt="2024-04-24T19:55:13.841" v="3910" actId="478"/>
          <ac:picMkLst>
            <pc:docMk/>
            <pc:sldMk cId="765607829" sldId="280"/>
            <ac:picMk id="3" creationId="{CEB0CE17-AC7B-7544-6F76-A060A8FD0354}"/>
          </ac:picMkLst>
        </pc:picChg>
        <pc:picChg chg="add mod topLvl">
          <ac:chgData name="Rao, Rashmi - (rashmirao)" userId="dda043a8-801f-4b89-8c18-adf3b9816e03" providerId="ADAL" clId="{7170128B-FF89-4225-B288-89AB7225AE08}" dt="2024-04-28T23:22:47.776" v="5124" actId="165"/>
          <ac:picMkLst>
            <pc:docMk/>
            <pc:sldMk cId="765607829" sldId="280"/>
            <ac:picMk id="1026" creationId="{30596BDC-981E-A403-C465-9D54A6BE105C}"/>
          </ac:picMkLst>
        </pc:picChg>
        <pc:picChg chg="add del mod">
          <ac:chgData name="Rao, Rashmi - (rashmirao)" userId="dda043a8-801f-4b89-8c18-adf3b9816e03" providerId="ADAL" clId="{7170128B-FF89-4225-B288-89AB7225AE08}" dt="2024-04-23T21:56:44.737" v="1947" actId="478"/>
          <ac:picMkLst>
            <pc:docMk/>
            <pc:sldMk cId="765607829" sldId="280"/>
            <ac:picMk id="1028" creationId="{6E64B62F-FA64-9F4B-E39C-F87BC7B4C7EB}"/>
          </ac:picMkLst>
        </pc:picChg>
        <pc:picChg chg="add del mod">
          <ac:chgData name="Rao, Rashmi - (rashmirao)" userId="dda043a8-801f-4b89-8c18-adf3b9816e03" providerId="ADAL" clId="{7170128B-FF89-4225-B288-89AB7225AE08}" dt="2024-04-11T21:37:41.073" v="544" actId="478"/>
          <ac:picMkLst>
            <pc:docMk/>
            <pc:sldMk cId="765607829" sldId="280"/>
            <ac:picMk id="1034" creationId="{0CCE76AC-CA65-BF51-11EF-59C079C98470}"/>
          </ac:picMkLst>
        </pc:picChg>
        <pc:picChg chg="add mod topLvl">
          <ac:chgData name="Rao, Rashmi - (rashmirao)" userId="dda043a8-801f-4b89-8c18-adf3b9816e03" providerId="ADAL" clId="{7170128B-FF89-4225-B288-89AB7225AE08}" dt="2024-04-28T23:22:47.776" v="5124" actId="165"/>
          <ac:picMkLst>
            <pc:docMk/>
            <pc:sldMk cId="765607829" sldId="280"/>
            <ac:picMk id="1036" creationId="{5951302D-6B46-EED5-A2F0-8B799A92D970}"/>
          </ac:picMkLst>
        </pc:picChg>
      </pc:sldChg>
      <pc:sldChg chg="modSp add del mod ord">
        <pc:chgData name="Rao, Rashmi - (rashmirao)" userId="dda043a8-801f-4b89-8c18-adf3b9816e03" providerId="ADAL" clId="{7170128B-FF89-4225-B288-89AB7225AE08}" dt="2024-04-11T22:04:47.917" v="1186" actId="2696"/>
        <pc:sldMkLst>
          <pc:docMk/>
          <pc:sldMk cId="3858331574" sldId="281"/>
        </pc:sldMkLst>
        <pc:spChg chg="mod">
          <ac:chgData name="Rao, Rashmi - (rashmirao)" userId="dda043a8-801f-4b89-8c18-adf3b9816e03" providerId="ADAL" clId="{7170128B-FF89-4225-B288-89AB7225AE08}" dt="2024-04-11T21:11:35.085" v="258" actId="1076"/>
          <ac:spMkLst>
            <pc:docMk/>
            <pc:sldMk cId="3858331574" sldId="281"/>
            <ac:spMk id="5" creationId="{34E23F6B-34EA-8CAA-9A91-2D8A83B1AB3B}"/>
          </ac:spMkLst>
        </pc:spChg>
        <pc:spChg chg="mod">
          <ac:chgData name="Rao, Rashmi - (rashmirao)" userId="dda043a8-801f-4b89-8c18-adf3b9816e03" providerId="ADAL" clId="{7170128B-FF89-4225-B288-89AB7225AE08}" dt="2024-04-11T21:13:43.634" v="406" actId="20577"/>
          <ac:spMkLst>
            <pc:docMk/>
            <pc:sldMk cId="3858331574" sldId="281"/>
            <ac:spMk id="6" creationId="{597520D6-55FC-CCD2-A89A-0E70E98D72FD}"/>
          </ac:spMkLst>
        </pc:spChg>
      </pc:sldChg>
      <pc:sldChg chg="addSp delSp modSp add mod">
        <pc:chgData name="Rao, Rashmi - (rashmirao)" userId="dda043a8-801f-4b89-8c18-adf3b9816e03" providerId="ADAL" clId="{7170128B-FF89-4225-B288-89AB7225AE08}" dt="2024-04-24T19:55:23.073" v="3917"/>
        <pc:sldMkLst>
          <pc:docMk/>
          <pc:sldMk cId="4162796440" sldId="282"/>
        </pc:sldMkLst>
        <pc:spChg chg="mod">
          <ac:chgData name="Rao, Rashmi - (rashmirao)" userId="dda043a8-801f-4b89-8c18-adf3b9816e03" providerId="ADAL" clId="{7170128B-FF89-4225-B288-89AB7225AE08}" dt="2024-04-22T15:08:12.144" v="1575" actId="20577"/>
          <ac:spMkLst>
            <pc:docMk/>
            <pc:sldMk cId="4162796440" sldId="282"/>
            <ac:spMk id="6" creationId="{583DC875-B1A7-D127-508E-190EA6861853}"/>
          </ac:spMkLst>
        </pc:spChg>
        <pc:spChg chg="mod">
          <ac:chgData name="Rao, Rashmi - (rashmirao)" userId="dda043a8-801f-4b89-8c18-adf3b9816e03" providerId="ADAL" clId="{7170128B-FF89-4225-B288-89AB7225AE08}" dt="2024-04-23T22:16:15.700" v="2369" actId="14100"/>
          <ac:spMkLst>
            <pc:docMk/>
            <pc:sldMk cId="4162796440" sldId="282"/>
            <ac:spMk id="7" creationId="{5CBA1AB5-295C-F962-6421-D28310B382EB}"/>
          </ac:spMkLst>
        </pc:spChg>
        <pc:spChg chg="add mod">
          <ac:chgData name="Rao, Rashmi - (rashmirao)" userId="dda043a8-801f-4b89-8c18-adf3b9816e03" providerId="ADAL" clId="{7170128B-FF89-4225-B288-89AB7225AE08}" dt="2024-04-11T21:52:37.638" v="784" actId="1076"/>
          <ac:spMkLst>
            <pc:docMk/>
            <pc:sldMk cId="4162796440" sldId="282"/>
            <ac:spMk id="8" creationId="{2699CE05-2E89-3BFB-7DA7-83E7B18FFC9F}"/>
          </ac:spMkLst>
        </pc:spChg>
        <pc:spChg chg="add mod">
          <ac:chgData name="Rao, Rashmi - (rashmirao)" userId="dda043a8-801f-4b89-8c18-adf3b9816e03" providerId="ADAL" clId="{7170128B-FF89-4225-B288-89AB7225AE08}" dt="2024-04-11T21:53:00.589" v="787" actId="1076"/>
          <ac:spMkLst>
            <pc:docMk/>
            <pc:sldMk cId="4162796440" sldId="282"/>
            <ac:spMk id="10" creationId="{D2DCA864-402D-A8A0-2B4C-95E0EAEDD075}"/>
          </ac:spMkLst>
        </pc:spChg>
        <pc:spChg chg="del mod">
          <ac:chgData name="Rao, Rashmi - (rashmirao)" userId="dda043a8-801f-4b89-8c18-adf3b9816e03" providerId="ADAL" clId="{7170128B-FF89-4225-B288-89AB7225AE08}" dt="2024-04-11T21:47:44.114" v="693"/>
          <ac:spMkLst>
            <pc:docMk/>
            <pc:sldMk cId="4162796440" sldId="282"/>
            <ac:spMk id="12" creationId="{11D6E616-5350-5802-5604-E0419DE7CAF2}"/>
          </ac:spMkLst>
        </pc:spChg>
        <pc:spChg chg="del mod">
          <ac:chgData name="Rao, Rashmi - (rashmirao)" userId="dda043a8-801f-4b89-8c18-adf3b9816e03" providerId="ADAL" clId="{7170128B-FF89-4225-B288-89AB7225AE08}" dt="2024-04-11T21:47:46.612" v="696"/>
          <ac:spMkLst>
            <pc:docMk/>
            <pc:sldMk cId="4162796440" sldId="282"/>
            <ac:spMk id="14" creationId="{CA4E225E-7CA1-36C9-BE71-178C8171F5C4}"/>
          </ac:spMkLst>
        </pc:spChg>
        <pc:spChg chg="del mod">
          <ac:chgData name="Rao, Rashmi - (rashmirao)" userId="dda043a8-801f-4b89-8c18-adf3b9816e03" providerId="ADAL" clId="{7170128B-FF89-4225-B288-89AB7225AE08}" dt="2024-04-11T21:47:41.042" v="689"/>
          <ac:spMkLst>
            <pc:docMk/>
            <pc:sldMk cId="4162796440" sldId="282"/>
            <ac:spMk id="21" creationId="{9E371557-6A75-3EE8-DDDD-6A21B769BF05}"/>
          </ac:spMkLst>
        </pc:spChg>
        <pc:picChg chg="del mod">
          <ac:chgData name="Rao, Rashmi - (rashmirao)" userId="dda043a8-801f-4b89-8c18-adf3b9816e03" providerId="ADAL" clId="{7170128B-FF89-4225-B288-89AB7225AE08}" dt="2024-04-24T19:55:22.763" v="3916" actId="478"/>
          <ac:picMkLst>
            <pc:docMk/>
            <pc:sldMk cId="4162796440" sldId="282"/>
            <ac:picMk id="2" creationId="{22B3D850-1406-1816-8D84-D6B82057726E}"/>
          </ac:picMkLst>
        </pc:picChg>
        <pc:picChg chg="add mod">
          <ac:chgData name="Rao, Rashmi - (rashmirao)" userId="dda043a8-801f-4b89-8c18-adf3b9816e03" providerId="ADAL" clId="{7170128B-FF89-4225-B288-89AB7225AE08}" dt="2024-04-11T21:52:30.557" v="782" actId="1076"/>
          <ac:picMkLst>
            <pc:docMk/>
            <pc:sldMk cId="4162796440" sldId="282"/>
            <ac:picMk id="3" creationId="{2534AB8E-0A35-4471-BC97-B5184F4FD6E9}"/>
          </ac:picMkLst>
        </pc:picChg>
        <pc:picChg chg="add mod">
          <ac:chgData name="Rao, Rashmi - (rashmirao)" userId="dda043a8-801f-4b89-8c18-adf3b9816e03" providerId="ADAL" clId="{7170128B-FF89-4225-B288-89AB7225AE08}" dt="2024-04-11T21:52:35.115" v="783" actId="1076"/>
          <ac:picMkLst>
            <pc:docMk/>
            <pc:sldMk cId="4162796440" sldId="282"/>
            <ac:picMk id="4" creationId="{BB58DC56-3B3C-1FB9-2D07-42A6F8F5E520}"/>
          </ac:picMkLst>
        </pc:picChg>
        <pc:picChg chg="add mod">
          <ac:chgData name="Rao, Rashmi - (rashmirao)" userId="dda043a8-801f-4b89-8c18-adf3b9816e03" providerId="ADAL" clId="{7170128B-FF89-4225-B288-89AB7225AE08}" dt="2024-04-24T19:55:23.073" v="3917"/>
          <ac:picMkLst>
            <pc:docMk/>
            <pc:sldMk cId="4162796440" sldId="282"/>
            <ac:picMk id="5" creationId="{01DD8162-9AEB-CC50-4FEC-63017F834933}"/>
          </ac:picMkLst>
        </pc:picChg>
        <pc:picChg chg="del">
          <ac:chgData name="Rao, Rashmi - (rashmirao)" userId="dda043a8-801f-4b89-8c18-adf3b9816e03" providerId="ADAL" clId="{7170128B-FF89-4225-B288-89AB7225AE08}" dt="2024-04-11T21:47:41.035" v="687" actId="478"/>
          <ac:picMkLst>
            <pc:docMk/>
            <pc:sldMk cId="4162796440" sldId="282"/>
            <ac:picMk id="1026" creationId="{30596BDC-981E-A403-C465-9D54A6BE105C}"/>
          </ac:picMkLst>
        </pc:picChg>
        <pc:picChg chg="del">
          <ac:chgData name="Rao, Rashmi - (rashmirao)" userId="dda043a8-801f-4b89-8c18-adf3b9816e03" providerId="ADAL" clId="{7170128B-FF89-4225-B288-89AB7225AE08}" dt="2024-04-11T21:47:44.114" v="691" actId="478"/>
          <ac:picMkLst>
            <pc:docMk/>
            <pc:sldMk cId="4162796440" sldId="282"/>
            <ac:picMk id="1028" creationId="{6E64B62F-FA64-9F4B-E39C-F87BC7B4C7EB}"/>
          </ac:picMkLst>
        </pc:picChg>
      </pc:sldChg>
      <pc:sldChg chg="addSp delSp modSp add mod ord modAnim modNotesTx">
        <pc:chgData name="Rao, Rashmi - (rashmirao)" userId="dda043a8-801f-4b89-8c18-adf3b9816e03" providerId="ADAL" clId="{7170128B-FF89-4225-B288-89AB7225AE08}" dt="2024-04-28T23:24:27.945" v="5141" actId="14100"/>
        <pc:sldMkLst>
          <pc:docMk/>
          <pc:sldMk cId="163401424" sldId="283"/>
        </pc:sldMkLst>
        <pc:spChg chg="mod">
          <ac:chgData name="Rao, Rashmi - (rashmirao)" userId="dda043a8-801f-4b89-8c18-adf3b9816e03" providerId="ADAL" clId="{7170128B-FF89-4225-B288-89AB7225AE08}" dt="2024-04-22T15:08:21.061" v="1579" actId="20577"/>
          <ac:spMkLst>
            <pc:docMk/>
            <pc:sldMk cId="163401424" sldId="283"/>
            <ac:spMk id="6" creationId="{583DC875-B1A7-D127-508E-190EA6861853}"/>
          </ac:spMkLst>
        </pc:spChg>
        <pc:spChg chg="mod">
          <ac:chgData name="Rao, Rashmi - (rashmirao)" userId="dda043a8-801f-4b89-8c18-adf3b9816e03" providerId="ADAL" clId="{7170128B-FF89-4225-B288-89AB7225AE08}" dt="2024-04-23T22:09:19.505" v="2179" actId="1076"/>
          <ac:spMkLst>
            <pc:docMk/>
            <pc:sldMk cId="163401424" sldId="283"/>
            <ac:spMk id="7" creationId="{5CBA1AB5-295C-F962-6421-D28310B382EB}"/>
          </ac:spMkLst>
        </pc:spChg>
        <pc:spChg chg="mod">
          <ac:chgData name="Rao, Rashmi - (rashmirao)" userId="dda043a8-801f-4b89-8c18-adf3b9816e03" providerId="ADAL" clId="{7170128B-FF89-4225-B288-89AB7225AE08}" dt="2024-04-28T23:24:03.982" v="5139" actId="1076"/>
          <ac:spMkLst>
            <pc:docMk/>
            <pc:sldMk cId="163401424" sldId="283"/>
            <ac:spMk id="12" creationId="{11D6E616-5350-5802-5604-E0419DE7CAF2}"/>
          </ac:spMkLst>
        </pc:spChg>
        <pc:spChg chg="del mod">
          <ac:chgData name="Rao, Rashmi - (rashmirao)" userId="dda043a8-801f-4b89-8c18-adf3b9816e03" providerId="ADAL" clId="{7170128B-FF89-4225-B288-89AB7225AE08}" dt="2024-04-11T21:59:19.950" v="1047"/>
          <ac:spMkLst>
            <pc:docMk/>
            <pc:sldMk cId="163401424" sldId="283"/>
            <ac:spMk id="14" creationId="{CA4E225E-7CA1-36C9-BE71-178C8171F5C4}"/>
          </ac:spMkLst>
        </pc:spChg>
        <pc:spChg chg="mod">
          <ac:chgData name="Rao, Rashmi - (rashmirao)" userId="dda043a8-801f-4b89-8c18-adf3b9816e03" providerId="ADAL" clId="{7170128B-FF89-4225-B288-89AB7225AE08}" dt="2024-04-28T23:23:56.321" v="5137" actId="255"/>
          <ac:spMkLst>
            <pc:docMk/>
            <pc:sldMk cId="163401424" sldId="283"/>
            <ac:spMk id="21" creationId="{9E371557-6A75-3EE8-DDDD-6A21B769BF05}"/>
          </ac:spMkLst>
        </pc:spChg>
        <pc:picChg chg="add mod">
          <ac:chgData name="Rao, Rashmi - (rashmirao)" userId="dda043a8-801f-4b89-8c18-adf3b9816e03" providerId="ADAL" clId="{7170128B-FF89-4225-B288-89AB7225AE08}" dt="2024-04-24T19:55:25.403" v="3919"/>
          <ac:picMkLst>
            <pc:docMk/>
            <pc:sldMk cId="163401424" sldId="283"/>
            <ac:picMk id="2" creationId="{0AD6660A-15DF-E9FC-1BF5-4469C09E3A94}"/>
          </ac:picMkLst>
        </pc:picChg>
        <pc:picChg chg="del">
          <ac:chgData name="Rao, Rashmi - (rashmirao)" userId="dda043a8-801f-4b89-8c18-adf3b9816e03" providerId="ADAL" clId="{7170128B-FF89-4225-B288-89AB7225AE08}" dt="2024-04-23T22:03:36.092" v="2119" actId="478"/>
          <ac:picMkLst>
            <pc:docMk/>
            <pc:sldMk cId="163401424" sldId="283"/>
            <ac:picMk id="2" creationId="{22B3D850-1406-1816-8D84-D6B82057726E}"/>
          </ac:picMkLst>
        </pc:picChg>
        <pc:picChg chg="add mod">
          <ac:chgData name="Rao, Rashmi - (rashmirao)" userId="dda043a8-801f-4b89-8c18-adf3b9816e03" providerId="ADAL" clId="{7170128B-FF89-4225-B288-89AB7225AE08}" dt="2024-04-28T23:24:27.945" v="5141" actId="14100"/>
          <ac:picMkLst>
            <pc:docMk/>
            <pc:sldMk cId="163401424" sldId="283"/>
            <ac:picMk id="3" creationId="{066F2032-7BDB-B2A3-6090-98E96E4D2E9F}"/>
          </ac:picMkLst>
        </pc:picChg>
        <pc:picChg chg="add del mod">
          <ac:chgData name="Rao, Rashmi - (rashmirao)" userId="dda043a8-801f-4b89-8c18-adf3b9816e03" providerId="ADAL" clId="{7170128B-FF89-4225-B288-89AB7225AE08}" dt="2024-04-24T19:55:25.106" v="3918" actId="478"/>
          <ac:picMkLst>
            <pc:docMk/>
            <pc:sldMk cId="163401424" sldId="283"/>
            <ac:picMk id="4" creationId="{CEDFCA69-F5A9-126A-2948-F8F4390C882E}"/>
          </ac:picMkLst>
        </pc:picChg>
        <pc:picChg chg="del mod">
          <ac:chgData name="Rao, Rashmi - (rashmirao)" userId="dda043a8-801f-4b89-8c18-adf3b9816e03" providerId="ADAL" clId="{7170128B-FF89-4225-B288-89AB7225AE08}" dt="2024-04-11T22:11:02.802" v="1251" actId="478"/>
          <ac:picMkLst>
            <pc:docMk/>
            <pc:sldMk cId="163401424" sldId="283"/>
            <ac:picMk id="1026" creationId="{30596BDC-981E-A403-C465-9D54A6BE105C}"/>
          </ac:picMkLst>
        </pc:picChg>
        <pc:picChg chg="del mod">
          <ac:chgData name="Rao, Rashmi - (rashmirao)" userId="dda043a8-801f-4b89-8c18-adf3b9816e03" providerId="ADAL" clId="{7170128B-FF89-4225-B288-89AB7225AE08}" dt="2024-04-11T22:08:13.448" v="1194" actId="478"/>
          <ac:picMkLst>
            <pc:docMk/>
            <pc:sldMk cId="163401424" sldId="283"/>
            <ac:picMk id="1028" creationId="{6E64B62F-FA64-9F4B-E39C-F87BC7B4C7EB}"/>
          </ac:picMkLst>
        </pc:picChg>
        <pc:picChg chg="add mod">
          <ac:chgData name="Rao, Rashmi - (rashmirao)" userId="dda043a8-801f-4b89-8c18-adf3b9816e03" providerId="ADAL" clId="{7170128B-FF89-4225-B288-89AB7225AE08}" dt="2024-04-28T23:24:27.945" v="5141" actId="14100"/>
          <ac:picMkLst>
            <pc:docMk/>
            <pc:sldMk cId="163401424" sldId="283"/>
            <ac:picMk id="2050" creationId="{FD5D1057-EF7A-DC8F-63FE-718EC62E0B74}"/>
          </ac:picMkLst>
        </pc:picChg>
      </pc:sldChg>
      <pc:sldChg chg="addSp delSp modSp add mod ord">
        <pc:chgData name="Rao, Rashmi - (rashmirao)" userId="dda043a8-801f-4b89-8c18-adf3b9816e03" providerId="ADAL" clId="{7170128B-FF89-4225-B288-89AB7225AE08}" dt="2024-04-11T22:09:59.349" v="1246" actId="122"/>
        <pc:sldMkLst>
          <pc:docMk/>
          <pc:sldMk cId="4134507117" sldId="284"/>
        </pc:sldMkLst>
        <pc:spChg chg="mod">
          <ac:chgData name="Rao, Rashmi - (rashmirao)" userId="dda043a8-801f-4b89-8c18-adf3b9816e03" providerId="ADAL" clId="{7170128B-FF89-4225-B288-89AB7225AE08}" dt="2024-04-11T22:09:59.349" v="1246" actId="122"/>
          <ac:spMkLst>
            <pc:docMk/>
            <pc:sldMk cId="4134507117" sldId="284"/>
            <ac:spMk id="7" creationId="{5CBA1AB5-295C-F962-6421-D28310B382EB}"/>
          </ac:spMkLst>
        </pc:spChg>
        <pc:spChg chg="del mod">
          <ac:chgData name="Rao, Rashmi - (rashmirao)" userId="dda043a8-801f-4b89-8c18-adf3b9816e03" providerId="ADAL" clId="{7170128B-FF89-4225-B288-89AB7225AE08}" dt="2024-04-11T22:09:54.480" v="1244"/>
          <ac:spMkLst>
            <pc:docMk/>
            <pc:sldMk cId="4134507117" sldId="284"/>
            <ac:spMk id="8" creationId="{2699CE05-2E89-3BFB-7DA7-83E7B18FFC9F}"/>
          </ac:spMkLst>
        </pc:spChg>
        <pc:spChg chg="del mod">
          <ac:chgData name="Rao, Rashmi - (rashmirao)" userId="dda043a8-801f-4b89-8c18-adf3b9816e03" providerId="ADAL" clId="{7170128B-FF89-4225-B288-89AB7225AE08}" dt="2024-04-11T22:09:54.480" v="1242"/>
          <ac:spMkLst>
            <pc:docMk/>
            <pc:sldMk cId="4134507117" sldId="284"/>
            <ac:spMk id="10" creationId="{D2DCA864-402D-A8A0-2B4C-95E0EAEDD075}"/>
          </ac:spMkLst>
        </pc:spChg>
        <pc:picChg chg="del">
          <ac:chgData name="Rao, Rashmi - (rashmirao)" userId="dda043a8-801f-4b89-8c18-adf3b9816e03" providerId="ADAL" clId="{7170128B-FF89-4225-B288-89AB7225AE08}" dt="2024-04-11T22:09:14.389" v="1226" actId="478"/>
          <ac:picMkLst>
            <pc:docMk/>
            <pc:sldMk cId="4134507117" sldId="284"/>
            <ac:picMk id="3" creationId="{2534AB8E-0A35-4471-BC97-B5184F4FD6E9}"/>
          </ac:picMkLst>
        </pc:picChg>
        <pc:picChg chg="del">
          <ac:chgData name="Rao, Rashmi - (rashmirao)" userId="dda043a8-801f-4b89-8c18-adf3b9816e03" providerId="ADAL" clId="{7170128B-FF89-4225-B288-89AB7225AE08}" dt="2024-04-11T22:09:28.876" v="1233" actId="478"/>
          <ac:picMkLst>
            <pc:docMk/>
            <pc:sldMk cId="4134507117" sldId="284"/>
            <ac:picMk id="4" creationId="{BB58DC56-3B3C-1FB9-2D07-42A6F8F5E520}"/>
          </ac:picMkLst>
        </pc:picChg>
        <pc:picChg chg="add mod">
          <ac:chgData name="Rao, Rashmi - (rashmirao)" userId="dda043a8-801f-4b89-8c18-adf3b9816e03" providerId="ADAL" clId="{7170128B-FF89-4225-B288-89AB7225AE08}" dt="2024-04-11T22:09:56.222" v="1245" actId="1076"/>
          <ac:picMkLst>
            <pc:docMk/>
            <pc:sldMk cId="4134507117" sldId="284"/>
            <ac:picMk id="5" creationId="{7CF09BFA-5259-D78E-E7D2-E8BA96271E7A}"/>
          </ac:picMkLst>
        </pc:picChg>
        <pc:picChg chg="add del mod">
          <ac:chgData name="Rao, Rashmi - (rashmirao)" userId="dda043a8-801f-4b89-8c18-adf3b9816e03" providerId="ADAL" clId="{7170128B-FF89-4225-B288-89AB7225AE08}" dt="2024-04-11T22:09:49.308" v="1238" actId="478"/>
          <ac:picMkLst>
            <pc:docMk/>
            <pc:sldMk cId="4134507117" sldId="284"/>
            <ac:picMk id="9" creationId="{E68F788C-DAB8-CBE7-6929-0E0F626B44A6}"/>
          </ac:picMkLst>
        </pc:picChg>
      </pc:sldChg>
      <pc:sldChg chg="addSp delSp modSp add mod ord modAnim modNotesTx">
        <pc:chgData name="Rao, Rashmi - (rashmirao)" userId="dda043a8-801f-4b89-8c18-adf3b9816e03" providerId="ADAL" clId="{7170128B-FF89-4225-B288-89AB7225AE08}" dt="2024-04-28T23:24:43.560" v="5144" actId="14100"/>
        <pc:sldMkLst>
          <pc:docMk/>
          <pc:sldMk cId="1411292778" sldId="285"/>
        </pc:sldMkLst>
        <pc:spChg chg="mod">
          <ac:chgData name="Rao, Rashmi - (rashmirao)" userId="dda043a8-801f-4b89-8c18-adf3b9816e03" providerId="ADAL" clId="{7170128B-FF89-4225-B288-89AB7225AE08}" dt="2024-04-23T22:11:42.755" v="2297" actId="20577"/>
          <ac:spMkLst>
            <pc:docMk/>
            <pc:sldMk cId="1411292778" sldId="285"/>
            <ac:spMk id="6" creationId="{583DC875-B1A7-D127-508E-190EA6861853}"/>
          </ac:spMkLst>
        </pc:spChg>
        <pc:spChg chg="mod">
          <ac:chgData name="Rao, Rashmi - (rashmirao)" userId="dda043a8-801f-4b89-8c18-adf3b9816e03" providerId="ADAL" clId="{7170128B-FF89-4225-B288-89AB7225AE08}" dt="2024-04-23T22:15:52.043" v="2365" actId="1076"/>
          <ac:spMkLst>
            <pc:docMk/>
            <pc:sldMk cId="1411292778" sldId="285"/>
            <ac:spMk id="7" creationId="{5CBA1AB5-295C-F962-6421-D28310B382EB}"/>
          </ac:spMkLst>
        </pc:spChg>
        <pc:spChg chg="mod">
          <ac:chgData name="Rao, Rashmi - (rashmirao)" userId="dda043a8-801f-4b89-8c18-adf3b9816e03" providerId="ADAL" clId="{7170128B-FF89-4225-B288-89AB7225AE08}" dt="2024-04-28T23:24:38.493" v="5143" actId="255"/>
          <ac:spMkLst>
            <pc:docMk/>
            <pc:sldMk cId="1411292778" sldId="285"/>
            <ac:spMk id="12" creationId="{11D6E616-5350-5802-5604-E0419DE7CAF2}"/>
          </ac:spMkLst>
        </pc:spChg>
        <pc:spChg chg="mod">
          <ac:chgData name="Rao, Rashmi - (rashmirao)" userId="dda043a8-801f-4b89-8c18-adf3b9816e03" providerId="ADAL" clId="{7170128B-FF89-4225-B288-89AB7225AE08}" dt="2024-04-28T23:24:34.971" v="5142" actId="255"/>
          <ac:spMkLst>
            <pc:docMk/>
            <pc:sldMk cId="1411292778" sldId="285"/>
            <ac:spMk id="21" creationId="{9E371557-6A75-3EE8-DDDD-6A21B769BF05}"/>
          </ac:spMkLst>
        </pc:spChg>
        <pc:picChg chg="del mod">
          <ac:chgData name="Rao, Rashmi - (rashmirao)" userId="dda043a8-801f-4b89-8c18-adf3b9816e03" providerId="ADAL" clId="{7170128B-FF89-4225-B288-89AB7225AE08}" dt="2024-04-24T19:55:33.543" v="3924" actId="478"/>
          <ac:picMkLst>
            <pc:docMk/>
            <pc:sldMk cId="1411292778" sldId="285"/>
            <ac:picMk id="2" creationId="{22B3D850-1406-1816-8D84-D6B82057726E}"/>
          </ac:picMkLst>
        </pc:picChg>
        <pc:picChg chg="mod">
          <ac:chgData name="Rao, Rashmi - (rashmirao)" userId="dda043a8-801f-4b89-8c18-adf3b9816e03" providerId="ADAL" clId="{7170128B-FF89-4225-B288-89AB7225AE08}" dt="2024-04-28T23:24:43.560" v="5144" actId="14100"/>
          <ac:picMkLst>
            <pc:docMk/>
            <pc:sldMk cId="1411292778" sldId="285"/>
            <ac:picMk id="3" creationId="{066F2032-7BDB-B2A3-6090-98E96E4D2E9F}"/>
          </ac:picMkLst>
        </pc:picChg>
        <pc:picChg chg="add mod">
          <ac:chgData name="Rao, Rashmi - (rashmirao)" userId="dda043a8-801f-4b89-8c18-adf3b9816e03" providerId="ADAL" clId="{7170128B-FF89-4225-B288-89AB7225AE08}" dt="2024-04-24T19:55:33.797" v="3925"/>
          <ac:picMkLst>
            <pc:docMk/>
            <pc:sldMk cId="1411292778" sldId="285"/>
            <ac:picMk id="4" creationId="{07CEDF42-8041-2490-572A-0F8BF1981623}"/>
          </ac:picMkLst>
        </pc:picChg>
        <pc:picChg chg="del">
          <ac:chgData name="Rao, Rashmi - (rashmirao)" userId="dda043a8-801f-4b89-8c18-adf3b9816e03" providerId="ADAL" clId="{7170128B-FF89-4225-B288-89AB7225AE08}" dt="2024-04-11T22:17:21.606" v="1535" actId="478"/>
          <ac:picMkLst>
            <pc:docMk/>
            <pc:sldMk cId="1411292778" sldId="285"/>
            <ac:picMk id="2050" creationId="{FD5D1057-EF7A-DC8F-63FE-718EC62E0B74}"/>
          </ac:picMkLst>
        </pc:picChg>
        <pc:picChg chg="add mod">
          <ac:chgData name="Rao, Rashmi - (rashmirao)" userId="dda043a8-801f-4b89-8c18-adf3b9816e03" providerId="ADAL" clId="{7170128B-FF89-4225-B288-89AB7225AE08}" dt="2024-04-28T23:24:43.560" v="5144" actId="14100"/>
          <ac:picMkLst>
            <pc:docMk/>
            <pc:sldMk cId="1411292778" sldId="285"/>
            <ac:picMk id="3074" creationId="{B748DCA7-737D-D14D-1825-7D9CCF828DA3}"/>
          </ac:picMkLst>
        </pc:picChg>
      </pc:sldChg>
      <pc:sldChg chg="addSp delSp modSp add mod ord">
        <pc:chgData name="Rao, Rashmi - (rashmirao)" userId="dda043a8-801f-4b89-8c18-adf3b9816e03" providerId="ADAL" clId="{7170128B-FF89-4225-B288-89AB7225AE08}" dt="2024-04-12T19:51:08.116" v="1565" actId="122"/>
        <pc:sldMkLst>
          <pc:docMk/>
          <pc:sldMk cId="2643200762" sldId="286"/>
        </pc:sldMkLst>
        <pc:spChg chg="mod">
          <ac:chgData name="Rao, Rashmi - (rashmirao)" userId="dda043a8-801f-4b89-8c18-adf3b9816e03" providerId="ADAL" clId="{7170128B-FF89-4225-B288-89AB7225AE08}" dt="2024-04-12T19:51:08.116" v="1565" actId="122"/>
          <ac:spMkLst>
            <pc:docMk/>
            <pc:sldMk cId="2643200762" sldId="286"/>
            <ac:spMk id="7" creationId="{5CBA1AB5-295C-F962-6421-D28310B382EB}"/>
          </ac:spMkLst>
        </pc:spChg>
        <pc:picChg chg="del">
          <ac:chgData name="Rao, Rashmi - (rashmirao)" userId="dda043a8-801f-4b89-8c18-adf3b9816e03" providerId="ADAL" clId="{7170128B-FF89-4225-B288-89AB7225AE08}" dt="2024-04-11T22:17:59.864" v="1545" actId="478"/>
          <ac:picMkLst>
            <pc:docMk/>
            <pc:sldMk cId="2643200762" sldId="286"/>
            <ac:picMk id="3" creationId="{2534AB8E-0A35-4471-BC97-B5184F4FD6E9}"/>
          </ac:picMkLst>
        </pc:picChg>
        <pc:picChg chg="add del mod">
          <ac:chgData name="Rao, Rashmi - (rashmirao)" userId="dda043a8-801f-4b89-8c18-adf3b9816e03" providerId="ADAL" clId="{7170128B-FF89-4225-B288-89AB7225AE08}" dt="2024-04-11T22:18:04.055" v="1548" actId="478"/>
          <ac:picMkLst>
            <pc:docMk/>
            <pc:sldMk cId="2643200762" sldId="286"/>
            <ac:picMk id="5" creationId="{FB213EBE-1E2F-2011-2857-D377B8AF3201}"/>
          </ac:picMkLst>
        </pc:picChg>
      </pc:sldChg>
      <pc:sldChg chg="addSp delSp modSp mod delAnim">
        <pc:chgData name="Rao, Rashmi - (rashmirao)" userId="dda043a8-801f-4b89-8c18-adf3b9816e03" providerId="ADAL" clId="{7170128B-FF89-4225-B288-89AB7225AE08}" dt="2024-04-27T20:34:47.848" v="4913" actId="5793"/>
        <pc:sldMkLst>
          <pc:docMk/>
          <pc:sldMk cId="3490005299" sldId="288"/>
        </pc:sldMkLst>
        <pc:spChg chg="mod">
          <ac:chgData name="Rao, Rashmi - (rashmirao)" userId="dda043a8-801f-4b89-8c18-adf3b9816e03" providerId="ADAL" clId="{7170128B-FF89-4225-B288-89AB7225AE08}" dt="2024-04-27T20:34:47.848" v="4913" actId="5793"/>
          <ac:spMkLst>
            <pc:docMk/>
            <pc:sldMk cId="3490005299" sldId="288"/>
            <ac:spMk id="4" creationId="{36632618-B883-6E9C-9778-25BBA836B5EC}"/>
          </ac:spMkLst>
        </pc:spChg>
        <pc:spChg chg="del">
          <ac:chgData name="Rao, Rashmi - (rashmirao)" userId="dda043a8-801f-4b89-8c18-adf3b9816e03" providerId="ADAL" clId="{7170128B-FF89-4225-B288-89AB7225AE08}" dt="2024-04-23T22:36:10.347" v="2510" actId="478"/>
          <ac:spMkLst>
            <pc:docMk/>
            <pc:sldMk cId="3490005299" sldId="288"/>
            <ac:spMk id="10" creationId="{F6BC926A-BBA4-F996-BB05-6E9D0E1AE242}"/>
          </ac:spMkLst>
        </pc:spChg>
        <pc:picChg chg="del">
          <ac:chgData name="Rao, Rashmi - (rashmirao)" userId="dda043a8-801f-4b89-8c18-adf3b9816e03" providerId="ADAL" clId="{7170128B-FF89-4225-B288-89AB7225AE08}" dt="2024-04-23T22:03:43.384" v="2123" actId="478"/>
          <ac:picMkLst>
            <pc:docMk/>
            <pc:sldMk cId="3490005299" sldId="288"/>
            <ac:picMk id="2" creationId="{22B3D850-1406-1816-8D84-D6B82057726E}"/>
          </ac:picMkLst>
        </pc:picChg>
        <pc:picChg chg="add mod">
          <ac:chgData name="Rao, Rashmi - (rashmirao)" userId="dda043a8-801f-4b89-8c18-adf3b9816e03" providerId="ADAL" clId="{7170128B-FF89-4225-B288-89AB7225AE08}" dt="2024-04-25T19:22:30.774" v="4060"/>
          <ac:picMkLst>
            <pc:docMk/>
            <pc:sldMk cId="3490005299" sldId="288"/>
            <ac:picMk id="2" creationId="{852445F9-EB25-C7FF-0E61-787E9C7ED914}"/>
          </ac:picMkLst>
        </pc:picChg>
        <pc:picChg chg="del mod">
          <ac:chgData name="Rao, Rashmi - (rashmirao)" userId="dda043a8-801f-4b89-8c18-adf3b9816e03" providerId="ADAL" clId="{7170128B-FF89-4225-B288-89AB7225AE08}" dt="2024-04-24T14:53:52.873" v="2793" actId="478"/>
          <ac:picMkLst>
            <pc:docMk/>
            <pc:sldMk cId="3490005299" sldId="288"/>
            <ac:picMk id="3" creationId="{62180463-736F-78EC-FFE1-C12C12FCEC13}"/>
          </ac:picMkLst>
        </pc:picChg>
        <pc:picChg chg="add del mod">
          <ac:chgData name="Rao, Rashmi - (rashmirao)" userId="dda043a8-801f-4b89-8c18-adf3b9816e03" providerId="ADAL" clId="{7170128B-FF89-4225-B288-89AB7225AE08}" dt="2024-04-25T19:22:30.421" v="4059" actId="478"/>
          <ac:picMkLst>
            <pc:docMk/>
            <pc:sldMk cId="3490005299" sldId="288"/>
            <ac:picMk id="5" creationId="{EC02900A-713A-0E21-56E6-A3F30FC7516C}"/>
          </ac:picMkLst>
        </pc:picChg>
        <pc:picChg chg="add del mod">
          <ac:chgData name="Rao, Rashmi - (rashmirao)" userId="dda043a8-801f-4b89-8c18-adf3b9816e03" providerId="ADAL" clId="{7170128B-FF89-4225-B288-89AB7225AE08}" dt="2024-04-24T14:57:04.547" v="2808" actId="478"/>
          <ac:picMkLst>
            <pc:docMk/>
            <pc:sldMk cId="3490005299" sldId="288"/>
            <ac:picMk id="7" creationId="{C56B0FDA-B38B-9268-7066-9084ED06FEB5}"/>
          </ac:picMkLst>
        </pc:picChg>
        <pc:picChg chg="add del mod">
          <ac:chgData name="Rao, Rashmi - (rashmirao)" userId="dda043a8-801f-4b89-8c18-adf3b9816e03" providerId="ADAL" clId="{7170128B-FF89-4225-B288-89AB7225AE08}" dt="2024-04-24T14:56:01.627" v="2807" actId="478"/>
          <ac:picMkLst>
            <pc:docMk/>
            <pc:sldMk cId="3490005299" sldId="288"/>
            <ac:picMk id="9" creationId="{66CEA5FB-4A62-4C70-DE7C-1119A0312166}"/>
          </ac:picMkLst>
        </pc:picChg>
        <pc:picChg chg="add mod">
          <ac:chgData name="Rao, Rashmi - (rashmirao)" userId="dda043a8-801f-4b89-8c18-adf3b9816e03" providerId="ADAL" clId="{7170128B-FF89-4225-B288-89AB7225AE08}" dt="2024-04-24T14:57:13.160" v="2813" actId="208"/>
          <ac:picMkLst>
            <pc:docMk/>
            <pc:sldMk cId="3490005299" sldId="288"/>
            <ac:picMk id="11" creationId="{88E830C7-4C8B-A738-D858-F755E4B2148D}"/>
          </ac:picMkLst>
        </pc:picChg>
      </pc:sldChg>
      <pc:sldChg chg="addSp delSp modSp mod modNotesTx">
        <pc:chgData name="Rao, Rashmi - (rashmirao)" userId="dda043a8-801f-4b89-8c18-adf3b9816e03" providerId="ADAL" clId="{7170128B-FF89-4225-B288-89AB7225AE08}" dt="2024-05-02T19:45:07.901" v="5178" actId="20577"/>
        <pc:sldMkLst>
          <pc:docMk/>
          <pc:sldMk cId="2410306722" sldId="290"/>
        </pc:sldMkLst>
        <pc:spChg chg="mod">
          <ac:chgData name="Rao, Rashmi - (rashmirao)" userId="dda043a8-801f-4b89-8c18-adf3b9816e03" providerId="ADAL" clId="{7170128B-FF89-4225-B288-89AB7225AE08}" dt="2024-04-25T19:54:12.999" v="4113" actId="1076"/>
          <ac:spMkLst>
            <pc:docMk/>
            <pc:sldMk cId="2410306722" sldId="290"/>
            <ac:spMk id="6" creationId="{583DC875-B1A7-D127-508E-190EA6861853}"/>
          </ac:spMkLst>
        </pc:spChg>
        <pc:spChg chg="add mod">
          <ac:chgData name="Rao, Rashmi - (rashmirao)" userId="dda043a8-801f-4b89-8c18-adf3b9816e03" providerId="ADAL" clId="{7170128B-FF89-4225-B288-89AB7225AE08}" dt="2024-04-28T23:25:28.229" v="5148" actId="255"/>
          <ac:spMkLst>
            <pc:docMk/>
            <pc:sldMk cId="2410306722" sldId="290"/>
            <ac:spMk id="8" creationId="{C89A167F-47AF-A599-D534-7EC4892CD085}"/>
          </ac:spMkLst>
        </pc:spChg>
        <pc:picChg chg="del">
          <ac:chgData name="Rao, Rashmi - (rashmirao)" userId="dda043a8-801f-4b89-8c18-adf3b9816e03" providerId="ADAL" clId="{7170128B-FF89-4225-B288-89AB7225AE08}" dt="2024-04-23T22:03:39.506" v="2121" actId="478"/>
          <ac:picMkLst>
            <pc:docMk/>
            <pc:sldMk cId="2410306722" sldId="290"/>
            <ac:picMk id="2" creationId="{22B3D850-1406-1816-8D84-D6B82057726E}"/>
          </ac:picMkLst>
        </pc:picChg>
        <pc:picChg chg="add mod">
          <ac:chgData name="Rao, Rashmi - (rashmirao)" userId="dda043a8-801f-4b89-8c18-adf3b9816e03" providerId="ADAL" clId="{7170128B-FF89-4225-B288-89AB7225AE08}" dt="2024-04-23T22:03:39.839" v="2122"/>
          <ac:picMkLst>
            <pc:docMk/>
            <pc:sldMk cId="2410306722" sldId="290"/>
            <ac:picMk id="3" creationId="{BCB8D04F-A323-872A-A25A-5F5D3638A704}"/>
          </ac:picMkLst>
        </pc:picChg>
        <pc:picChg chg="add mod">
          <ac:chgData name="Rao, Rashmi - (rashmirao)" userId="dda043a8-801f-4b89-8c18-adf3b9816e03" providerId="ADAL" clId="{7170128B-FF89-4225-B288-89AB7225AE08}" dt="2024-04-25T18:01:56.013" v="3961" actId="208"/>
          <ac:picMkLst>
            <pc:docMk/>
            <pc:sldMk cId="2410306722" sldId="290"/>
            <ac:picMk id="4" creationId="{409ECCFB-E371-B871-AE48-6ECA7B2F851D}"/>
          </ac:picMkLst>
        </pc:picChg>
        <pc:picChg chg="add mod">
          <ac:chgData name="Rao, Rashmi - (rashmirao)" userId="dda043a8-801f-4b89-8c18-adf3b9816e03" providerId="ADAL" clId="{7170128B-FF89-4225-B288-89AB7225AE08}" dt="2024-04-27T20:20:30.727" v="4420" actId="1076"/>
          <ac:picMkLst>
            <pc:docMk/>
            <pc:sldMk cId="2410306722" sldId="290"/>
            <ac:picMk id="7" creationId="{BBCBCB86-9C2C-F37C-D01F-D484B22D0206}"/>
          </ac:picMkLst>
        </pc:picChg>
        <pc:picChg chg="add mod">
          <ac:chgData name="Rao, Rashmi - (rashmirao)" userId="dda043a8-801f-4b89-8c18-adf3b9816e03" providerId="ADAL" clId="{7170128B-FF89-4225-B288-89AB7225AE08}" dt="2024-04-25T18:04:39.143" v="3968" actId="1076"/>
          <ac:picMkLst>
            <pc:docMk/>
            <pc:sldMk cId="2410306722" sldId="290"/>
            <ac:picMk id="9" creationId="{2F00B6C5-9F6E-4758-D740-769D3C3AC29B}"/>
          </ac:picMkLst>
        </pc:picChg>
        <pc:picChg chg="add del">
          <ac:chgData name="Rao, Rashmi - (rashmirao)" userId="dda043a8-801f-4b89-8c18-adf3b9816e03" providerId="ADAL" clId="{7170128B-FF89-4225-B288-89AB7225AE08}" dt="2024-04-27T20:21:03.655" v="4430" actId="22"/>
          <ac:picMkLst>
            <pc:docMk/>
            <pc:sldMk cId="2410306722" sldId="290"/>
            <ac:picMk id="11" creationId="{C1CDF46D-5DA2-9C8D-7365-64489FCB21B6}"/>
          </ac:picMkLst>
        </pc:picChg>
      </pc:sldChg>
      <pc:sldChg chg="addSp delSp modSp mod delAnim">
        <pc:chgData name="Rao, Rashmi - (rashmirao)" userId="dda043a8-801f-4b89-8c18-adf3b9816e03" providerId="ADAL" clId="{7170128B-FF89-4225-B288-89AB7225AE08}" dt="2024-05-02T03:30:24.396" v="5168" actId="208"/>
        <pc:sldMkLst>
          <pc:docMk/>
          <pc:sldMk cId="3048354049" sldId="291"/>
        </pc:sldMkLst>
        <pc:spChg chg="mod">
          <ac:chgData name="Rao, Rashmi - (rashmirao)" userId="dda043a8-801f-4b89-8c18-adf3b9816e03" providerId="ADAL" clId="{7170128B-FF89-4225-B288-89AB7225AE08}" dt="2024-04-24T15:09:08.423" v="2850" actId="20577"/>
          <ac:spMkLst>
            <pc:docMk/>
            <pc:sldMk cId="3048354049" sldId="291"/>
            <ac:spMk id="4" creationId="{1B40B54F-F24C-AB6C-97F8-B5C9711739B9}"/>
          </ac:spMkLst>
        </pc:spChg>
        <pc:spChg chg="add mod">
          <ac:chgData name="Rao, Rashmi - (rashmirao)" userId="dda043a8-801f-4b89-8c18-adf3b9816e03" providerId="ADAL" clId="{7170128B-FF89-4225-B288-89AB7225AE08}" dt="2024-04-23T22:59:01.096" v="2755" actId="20577"/>
          <ac:spMkLst>
            <pc:docMk/>
            <pc:sldMk cId="3048354049" sldId="291"/>
            <ac:spMk id="5" creationId="{7B712311-4C96-8845-3C48-7185326DDAF0}"/>
          </ac:spMkLst>
        </pc:spChg>
        <pc:picChg chg="del">
          <ac:chgData name="Rao, Rashmi - (rashmirao)" userId="dda043a8-801f-4b89-8c18-adf3b9816e03" providerId="ADAL" clId="{7170128B-FF89-4225-B288-89AB7225AE08}" dt="2024-04-23T22:16:46.661" v="2384" actId="478"/>
          <ac:picMkLst>
            <pc:docMk/>
            <pc:sldMk cId="3048354049" sldId="291"/>
            <ac:picMk id="2" creationId="{22B3D850-1406-1816-8D84-D6B82057726E}"/>
          </ac:picMkLst>
        </pc:picChg>
        <pc:picChg chg="add mod">
          <ac:chgData name="Rao, Rashmi - (rashmirao)" userId="dda043a8-801f-4b89-8c18-adf3b9816e03" providerId="ADAL" clId="{7170128B-FF89-4225-B288-89AB7225AE08}" dt="2024-04-24T19:55:11.861" v="3909"/>
          <ac:picMkLst>
            <pc:docMk/>
            <pc:sldMk cId="3048354049" sldId="291"/>
            <ac:picMk id="2" creationId="{53803837-DC53-FB8D-1EBE-9F4E62524F9E}"/>
          </ac:picMkLst>
        </pc:picChg>
        <pc:picChg chg="add del mod">
          <ac:chgData name="Rao, Rashmi - (rashmirao)" userId="dda043a8-801f-4b89-8c18-adf3b9816e03" providerId="ADAL" clId="{7170128B-FF89-4225-B288-89AB7225AE08}" dt="2024-04-24T19:55:11.562" v="3908" actId="478"/>
          <ac:picMkLst>
            <pc:docMk/>
            <pc:sldMk cId="3048354049" sldId="291"/>
            <ac:picMk id="3" creationId="{BFFF0B0A-ADBC-45C7-EFE0-D52A4CFE4A77}"/>
          </ac:picMkLst>
        </pc:picChg>
        <pc:picChg chg="add mod">
          <ac:chgData name="Rao, Rashmi - (rashmirao)" userId="dda043a8-801f-4b89-8c18-adf3b9816e03" providerId="ADAL" clId="{7170128B-FF89-4225-B288-89AB7225AE08}" dt="2024-05-02T03:29:56.718" v="5159" actId="208"/>
          <ac:picMkLst>
            <pc:docMk/>
            <pc:sldMk cId="3048354049" sldId="291"/>
            <ac:picMk id="5" creationId="{20C00F98-6249-9D16-16F9-5CFB9F22434B}"/>
          </ac:picMkLst>
        </pc:picChg>
        <pc:picChg chg="del">
          <ac:chgData name="Rao, Rashmi - (rashmirao)" userId="dda043a8-801f-4b89-8c18-adf3b9816e03" providerId="ADAL" clId="{7170128B-FF89-4225-B288-89AB7225AE08}" dt="2024-05-02T03:29:23.370" v="5152" actId="478"/>
          <ac:picMkLst>
            <pc:docMk/>
            <pc:sldMk cId="3048354049" sldId="291"/>
            <ac:picMk id="7" creationId="{13836A22-6FCE-81EE-ADBF-D427B9DA738D}"/>
          </ac:picMkLst>
        </pc:picChg>
        <pc:picChg chg="del">
          <ac:chgData name="Rao, Rashmi - (rashmirao)" userId="dda043a8-801f-4b89-8c18-adf3b9816e03" providerId="ADAL" clId="{7170128B-FF89-4225-B288-89AB7225AE08}" dt="2024-05-02T03:29:58.578" v="5160" actId="478"/>
          <ac:picMkLst>
            <pc:docMk/>
            <pc:sldMk cId="3048354049" sldId="291"/>
            <ac:picMk id="9" creationId="{5B9474C7-1006-A763-9485-780004696BEE}"/>
          </ac:picMkLst>
        </pc:picChg>
        <pc:picChg chg="add mod">
          <ac:chgData name="Rao, Rashmi - (rashmirao)" userId="dda043a8-801f-4b89-8c18-adf3b9816e03" providerId="ADAL" clId="{7170128B-FF89-4225-B288-89AB7225AE08}" dt="2024-05-02T03:30:24.396" v="5168" actId="208"/>
          <ac:picMkLst>
            <pc:docMk/>
            <pc:sldMk cId="3048354049" sldId="291"/>
            <ac:picMk id="10" creationId="{283A8A3C-3984-5D08-E459-6478814C2A34}"/>
          </ac:picMkLst>
        </pc:picChg>
      </pc:sldChg>
      <pc:sldChg chg="addSp delSp modSp del mod">
        <pc:chgData name="Rao, Rashmi - (rashmirao)" userId="dda043a8-801f-4b89-8c18-adf3b9816e03" providerId="ADAL" clId="{7170128B-FF89-4225-B288-89AB7225AE08}" dt="2024-04-23T22:54:47.795" v="2549" actId="47"/>
        <pc:sldMkLst>
          <pc:docMk/>
          <pc:sldMk cId="3105250852" sldId="292"/>
        </pc:sldMkLst>
        <pc:picChg chg="del">
          <ac:chgData name="Rao, Rashmi - (rashmirao)" userId="dda043a8-801f-4b89-8c18-adf3b9816e03" providerId="ADAL" clId="{7170128B-FF89-4225-B288-89AB7225AE08}" dt="2024-04-23T22:16:49.918" v="2386" actId="478"/>
          <ac:picMkLst>
            <pc:docMk/>
            <pc:sldMk cId="3105250852" sldId="292"/>
            <ac:picMk id="2" creationId="{22B3D850-1406-1816-8D84-D6B82057726E}"/>
          </ac:picMkLst>
        </pc:picChg>
        <pc:picChg chg="add mod">
          <ac:chgData name="Rao, Rashmi - (rashmirao)" userId="dda043a8-801f-4b89-8c18-adf3b9816e03" providerId="ADAL" clId="{7170128B-FF89-4225-B288-89AB7225AE08}" dt="2024-04-23T22:16:50.322" v="2387"/>
          <ac:picMkLst>
            <pc:docMk/>
            <pc:sldMk cId="3105250852" sldId="292"/>
            <ac:picMk id="3" creationId="{9E5F444A-8802-06FB-1A27-BD8846733674}"/>
          </ac:picMkLst>
        </pc:picChg>
      </pc:sldChg>
      <pc:sldChg chg="addSp delSp modSp mod">
        <pc:chgData name="Rao, Rashmi - (rashmirao)" userId="dda043a8-801f-4b89-8c18-adf3b9816e03" providerId="ADAL" clId="{7170128B-FF89-4225-B288-89AB7225AE08}" dt="2024-04-27T20:32:56.654" v="4895" actId="5793"/>
        <pc:sldMkLst>
          <pc:docMk/>
          <pc:sldMk cId="305218411" sldId="293"/>
        </pc:sldMkLst>
        <pc:spChg chg="mod">
          <ac:chgData name="Rao, Rashmi - (rashmirao)" userId="dda043a8-801f-4b89-8c18-adf3b9816e03" providerId="ADAL" clId="{7170128B-FF89-4225-B288-89AB7225AE08}" dt="2024-04-27T20:32:56.654" v="4895" actId="5793"/>
          <ac:spMkLst>
            <pc:docMk/>
            <pc:sldMk cId="305218411" sldId="293"/>
            <ac:spMk id="4" creationId="{36632618-B883-6E9C-9778-25BBA836B5EC}"/>
          </ac:spMkLst>
        </pc:spChg>
        <pc:spChg chg="mod">
          <ac:chgData name="Rao, Rashmi - (rashmirao)" userId="dda043a8-801f-4b89-8c18-adf3b9816e03" providerId="ADAL" clId="{7170128B-FF89-4225-B288-89AB7225AE08}" dt="2024-04-27T20:32:22.667" v="4892" actId="1076"/>
          <ac:spMkLst>
            <pc:docMk/>
            <pc:sldMk cId="305218411" sldId="293"/>
            <ac:spMk id="6" creationId="{583DC875-B1A7-D127-508E-190EA6861853}"/>
          </ac:spMkLst>
        </pc:spChg>
        <pc:picChg chg="del">
          <ac:chgData name="Rao, Rashmi - (rashmirao)" userId="dda043a8-801f-4b89-8c18-adf3b9816e03" providerId="ADAL" clId="{7170128B-FF89-4225-B288-89AB7225AE08}" dt="2024-04-23T22:03:50.699" v="2127" actId="478"/>
          <ac:picMkLst>
            <pc:docMk/>
            <pc:sldMk cId="305218411" sldId="293"/>
            <ac:picMk id="2" creationId="{22B3D850-1406-1816-8D84-D6B82057726E}"/>
          </ac:picMkLst>
        </pc:picChg>
        <pc:picChg chg="add mod">
          <ac:chgData name="Rao, Rashmi - (rashmirao)" userId="dda043a8-801f-4b89-8c18-adf3b9816e03" providerId="ADAL" clId="{7170128B-FF89-4225-B288-89AB7225AE08}" dt="2024-04-25T19:22:38.294" v="4064"/>
          <ac:picMkLst>
            <pc:docMk/>
            <pc:sldMk cId="305218411" sldId="293"/>
            <ac:picMk id="2" creationId="{FF36F3BE-BF7F-EDCD-01D8-EA24CA2B8E07}"/>
          </ac:picMkLst>
        </pc:picChg>
        <pc:picChg chg="add del mod">
          <ac:chgData name="Rao, Rashmi - (rashmirao)" userId="dda043a8-801f-4b89-8c18-adf3b9816e03" providerId="ADAL" clId="{7170128B-FF89-4225-B288-89AB7225AE08}" dt="2024-04-25T19:22:37.494" v="4063" actId="478"/>
          <ac:picMkLst>
            <pc:docMk/>
            <pc:sldMk cId="305218411" sldId="293"/>
            <ac:picMk id="3" creationId="{6BEE1396-3303-F80E-DBC1-909B8FC06C21}"/>
          </ac:picMkLst>
        </pc:picChg>
        <pc:picChg chg="mod">
          <ac:chgData name="Rao, Rashmi - (rashmirao)" userId="dda043a8-801f-4b89-8c18-adf3b9816e03" providerId="ADAL" clId="{7170128B-FF89-4225-B288-89AB7225AE08}" dt="2024-04-27T20:32:17.389" v="4891" actId="208"/>
          <ac:picMkLst>
            <pc:docMk/>
            <pc:sldMk cId="305218411" sldId="293"/>
            <ac:picMk id="1026" creationId="{2547E1F7-8C7B-F71B-4BAD-B713634D4E34}"/>
          </ac:picMkLst>
        </pc:picChg>
      </pc:sldChg>
      <pc:sldChg chg="addSp delSp modSp mod">
        <pc:chgData name="Rao, Rashmi - (rashmirao)" userId="dda043a8-801f-4b89-8c18-adf3b9816e03" providerId="ADAL" clId="{7170128B-FF89-4225-B288-89AB7225AE08}" dt="2024-04-27T20:31:31.850" v="4887" actId="12"/>
        <pc:sldMkLst>
          <pc:docMk/>
          <pc:sldMk cId="3482008559" sldId="294"/>
        </pc:sldMkLst>
        <pc:spChg chg="mod">
          <ac:chgData name="Rao, Rashmi - (rashmirao)" userId="dda043a8-801f-4b89-8c18-adf3b9816e03" providerId="ADAL" clId="{7170128B-FF89-4225-B288-89AB7225AE08}" dt="2024-04-27T20:31:31.850" v="4887" actId="12"/>
          <ac:spMkLst>
            <pc:docMk/>
            <pc:sldMk cId="3482008559" sldId="294"/>
            <ac:spMk id="11" creationId="{9FF098F5-99FB-1B9B-93F0-03AA317B9583}"/>
          </ac:spMkLst>
        </pc:spChg>
        <pc:picChg chg="del">
          <ac:chgData name="Rao, Rashmi - (rashmirao)" userId="dda043a8-801f-4b89-8c18-adf3b9816e03" providerId="ADAL" clId="{7170128B-FF89-4225-B288-89AB7225AE08}" dt="2024-04-23T22:03:46.741" v="2125" actId="478"/>
          <ac:picMkLst>
            <pc:docMk/>
            <pc:sldMk cId="3482008559" sldId="294"/>
            <ac:picMk id="2" creationId="{22B3D850-1406-1816-8D84-D6B82057726E}"/>
          </ac:picMkLst>
        </pc:picChg>
        <pc:picChg chg="add mod">
          <ac:chgData name="Rao, Rashmi - (rashmirao)" userId="dda043a8-801f-4b89-8c18-adf3b9816e03" providerId="ADAL" clId="{7170128B-FF89-4225-B288-89AB7225AE08}" dt="2024-04-25T19:22:33.500" v="4062"/>
          <ac:picMkLst>
            <pc:docMk/>
            <pc:sldMk cId="3482008559" sldId="294"/>
            <ac:picMk id="2" creationId="{E45D4E34-F40A-85E7-D34C-F72C8037A4A5}"/>
          </ac:picMkLst>
        </pc:picChg>
        <pc:picChg chg="add del mod">
          <ac:chgData name="Rao, Rashmi - (rashmirao)" userId="dda043a8-801f-4b89-8c18-adf3b9816e03" providerId="ADAL" clId="{7170128B-FF89-4225-B288-89AB7225AE08}" dt="2024-04-25T19:22:33.130" v="4061" actId="478"/>
          <ac:picMkLst>
            <pc:docMk/>
            <pc:sldMk cId="3482008559" sldId="294"/>
            <ac:picMk id="4" creationId="{CA2CE98D-6557-BE10-2545-2C002D85F140}"/>
          </ac:picMkLst>
        </pc:picChg>
      </pc:sldChg>
      <pc:sldChg chg="addSp delSp modSp mod modAnim">
        <pc:chgData name="Rao, Rashmi - (rashmirao)" userId="dda043a8-801f-4b89-8c18-adf3b9816e03" providerId="ADAL" clId="{7170128B-FF89-4225-B288-89AB7225AE08}" dt="2024-04-27T20:38:12.222" v="4937" actId="255"/>
        <pc:sldMkLst>
          <pc:docMk/>
          <pc:sldMk cId="1830626264" sldId="295"/>
        </pc:sldMkLst>
        <pc:spChg chg="mod">
          <ac:chgData name="Rao, Rashmi - (rashmirao)" userId="dda043a8-801f-4b89-8c18-adf3b9816e03" providerId="ADAL" clId="{7170128B-FF89-4225-B288-89AB7225AE08}" dt="2024-04-27T20:38:12.222" v="4937" actId="255"/>
          <ac:spMkLst>
            <pc:docMk/>
            <pc:sldMk cId="1830626264" sldId="295"/>
            <ac:spMk id="4" creationId="{36632618-B883-6E9C-9778-25BBA836B5EC}"/>
          </ac:spMkLst>
        </pc:spChg>
        <pc:spChg chg="mod">
          <ac:chgData name="Rao, Rashmi - (rashmirao)" userId="dda043a8-801f-4b89-8c18-adf3b9816e03" providerId="ADAL" clId="{7170128B-FF89-4225-B288-89AB7225AE08}" dt="2024-04-27T20:34:14.999" v="4910" actId="1076"/>
          <ac:spMkLst>
            <pc:docMk/>
            <pc:sldMk cId="1830626264" sldId="295"/>
            <ac:spMk id="6" creationId="{583DC875-B1A7-D127-508E-190EA6861853}"/>
          </ac:spMkLst>
        </pc:spChg>
        <pc:spChg chg="mod">
          <ac:chgData name="Rao, Rashmi - (rashmirao)" userId="dda043a8-801f-4b89-8c18-adf3b9816e03" providerId="ADAL" clId="{7170128B-FF89-4225-B288-89AB7225AE08}" dt="2024-04-27T20:33:34.986" v="4900" actId="208"/>
          <ac:spMkLst>
            <pc:docMk/>
            <pc:sldMk cId="1830626264" sldId="295"/>
            <ac:spMk id="8" creationId="{508C0123-1932-9B81-F1DF-3201B17ED910}"/>
          </ac:spMkLst>
        </pc:spChg>
        <pc:grpChg chg="add mod">
          <ac:chgData name="Rao, Rashmi - (rashmirao)" userId="dda043a8-801f-4b89-8c18-adf3b9816e03" providerId="ADAL" clId="{7170128B-FF89-4225-B288-89AB7225AE08}" dt="2024-04-27T20:38:06.264" v="4936" actId="1076"/>
          <ac:grpSpMkLst>
            <pc:docMk/>
            <pc:sldMk cId="1830626264" sldId="295"/>
            <ac:grpSpMk id="5" creationId="{EB328126-6BF4-7F72-B19A-6F3D4EFDD7AF}"/>
          </ac:grpSpMkLst>
        </pc:grpChg>
        <pc:picChg chg="del">
          <ac:chgData name="Rao, Rashmi - (rashmirao)" userId="dda043a8-801f-4b89-8c18-adf3b9816e03" providerId="ADAL" clId="{7170128B-FF89-4225-B288-89AB7225AE08}" dt="2024-04-23T22:03:54.617" v="2129" actId="478"/>
          <ac:picMkLst>
            <pc:docMk/>
            <pc:sldMk cId="1830626264" sldId="295"/>
            <ac:picMk id="2" creationId="{22B3D850-1406-1816-8D84-D6B82057726E}"/>
          </ac:picMkLst>
        </pc:picChg>
        <pc:picChg chg="add mod">
          <ac:chgData name="Rao, Rashmi - (rashmirao)" userId="dda043a8-801f-4b89-8c18-adf3b9816e03" providerId="ADAL" clId="{7170128B-FF89-4225-B288-89AB7225AE08}" dt="2024-04-25T19:22:41.845" v="4066"/>
          <ac:picMkLst>
            <pc:docMk/>
            <pc:sldMk cId="1830626264" sldId="295"/>
            <ac:picMk id="2" creationId="{D76F4672-F895-7206-948F-2887B9D2BDBC}"/>
          </ac:picMkLst>
        </pc:picChg>
        <pc:picChg chg="mod">
          <ac:chgData name="Rao, Rashmi - (rashmirao)" userId="dda043a8-801f-4b89-8c18-adf3b9816e03" providerId="ADAL" clId="{7170128B-FF89-4225-B288-89AB7225AE08}" dt="2024-04-27T20:33:34.986" v="4900" actId="208"/>
          <ac:picMkLst>
            <pc:docMk/>
            <pc:sldMk cId="1830626264" sldId="295"/>
            <ac:picMk id="3" creationId="{1AD850B9-A690-3DA5-F828-F9187DE7990F}"/>
          </ac:picMkLst>
        </pc:picChg>
        <pc:picChg chg="add del mod">
          <ac:chgData name="Rao, Rashmi - (rashmirao)" userId="dda043a8-801f-4b89-8c18-adf3b9816e03" providerId="ADAL" clId="{7170128B-FF89-4225-B288-89AB7225AE08}" dt="2024-04-25T19:22:41.450" v="4065" actId="478"/>
          <ac:picMkLst>
            <pc:docMk/>
            <pc:sldMk cId="1830626264" sldId="295"/>
            <ac:picMk id="5" creationId="{AA89F859-5E94-F2C7-F450-0E29D51E6477}"/>
          </ac:picMkLst>
        </pc:picChg>
      </pc:sldChg>
      <pc:sldChg chg="addSp delSp modSp add mod ord modNotesTx">
        <pc:chgData name="Rao, Rashmi - (rashmirao)" userId="dda043a8-801f-4b89-8c18-adf3b9816e03" providerId="ADAL" clId="{7170128B-FF89-4225-B288-89AB7225AE08}" dt="2024-04-27T19:26:13.394" v="4417" actId="207"/>
        <pc:sldMkLst>
          <pc:docMk/>
          <pc:sldMk cId="1788528679" sldId="296"/>
        </pc:sldMkLst>
        <pc:spChg chg="mod">
          <ac:chgData name="Rao, Rashmi - (rashmirao)" userId="dda043a8-801f-4b89-8c18-adf3b9816e03" providerId="ADAL" clId="{7170128B-FF89-4225-B288-89AB7225AE08}" dt="2024-04-25T05:08:18.188" v="3939" actId="1076"/>
          <ac:spMkLst>
            <pc:docMk/>
            <pc:sldMk cId="1788528679" sldId="296"/>
            <ac:spMk id="4" creationId="{1B40B54F-F24C-AB6C-97F8-B5C9711739B9}"/>
          </ac:spMkLst>
        </pc:spChg>
        <pc:spChg chg="add mod">
          <ac:chgData name="Rao, Rashmi - (rashmirao)" userId="dda043a8-801f-4b89-8c18-adf3b9816e03" providerId="ADAL" clId="{7170128B-FF89-4225-B288-89AB7225AE08}" dt="2024-04-27T19:26:13.394" v="4417" actId="207"/>
          <ac:spMkLst>
            <pc:docMk/>
            <pc:sldMk cId="1788528679" sldId="296"/>
            <ac:spMk id="6" creationId="{5693F4E9-32C9-8AB3-1969-AF366874E7B4}"/>
          </ac:spMkLst>
        </pc:spChg>
        <pc:picChg chg="del">
          <ac:chgData name="Rao, Rashmi - (rashmirao)" userId="dda043a8-801f-4b89-8c18-adf3b9816e03" providerId="ADAL" clId="{7170128B-FF89-4225-B288-89AB7225AE08}" dt="2024-04-23T22:17:01.953" v="2394" actId="478"/>
          <ac:picMkLst>
            <pc:docMk/>
            <pc:sldMk cId="1788528679" sldId="296"/>
            <ac:picMk id="2" creationId="{22B3D850-1406-1816-8D84-D6B82057726E}"/>
          </ac:picMkLst>
        </pc:picChg>
        <pc:picChg chg="add mod">
          <ac:chgData name="Rao, Rashmi - (rashmirao)" userId="dda043a8-801f-4b89-8c18-adf3b9816e03" providerId="ADAL" clId="{7170128B-FF89-4225-B288-89AB7225AE08}" dt="2024-04-24T19:55:03.689" v="3905"/>
          <ac:picMkLst>
            <pc:docMk/>
            <pc:sldMk cId="1788528679" sldId="296"/>
            <ac:picMk id="2" creationId="{F4CF3F5A-B0C2-0A0D-0EEB-22859DCFDE6C}"/>
          </ac:picMkLst>
        </pc:picChg>
        <pc:picChg chg="add mod">
          <ac:chgData name="Rao, Rashmi - (rashmirao)" userId="dda043a8-801f-4b89-8c18-adf3b9816e03" providerId="ADAL" clId="{7170128B-FF89-4225-B288-89AB7225AE08}" dt="2024-04-23T21:24:07.898" v="1797" actId="1076"/>
          <ac:picMkLst>
            <pc:docMk/>
            <pc:sldMk cId="1788528679" sldId="296"/>
            <ac:picMk id="3" creationId="{6D31F7EB-601D-796D-B50B-BBEA5BF5967C}"/>
          </ac:picMkLst>
        </pc:picChg>
        <pc:picChg chg="del">
          <ac:chgData name="Rao, Rashmi - (rashmirao)" userId="dda043a8-801f-4b89-8c18-adf3b9816e03" providerId="ADAL" clId="{7170128B-FF89-4225-B288-89AB7225AE08}" dt="2024-04-23T21:18:46.603" v="1647" actId="478"/>
          <ac:picMkLst>
            <pc:docMk/>
            <pc:sldMk cId="1788528679" sldId="296"/>
            <ac:picMk id="5" creationId="{1051114F-4FA1-67E4-7227-3363912F19E8}"/>
          </ac:picMkLst>
        </pc:picChg>
        <pc:picChg chg="add del mod">
          <ac:chgData name="Rao, Rashmi - (rashmirao)" userId="dda043a8-801f-4b89-8c18-adf3b9816e03" providerId="ADAL" clId="{7170128B-FF89-4225-B288-89AB7225AE08}" dt="2024-04-24T19:55:03.372" v="3904" actId="478"/>
          <ac:picMkLst>
            <pc:docMk/>
            <pc:sldMk cId="1788528679" sldId="296"/>
            <ac:picMk id="7" creationId="{B3CE2F44-CDD4-4D7A-06AD-7FDEE56DD2E6}"/>
          </ac:picMkLst>
        </pc:picChg>
        <pc:picChg chg="del">
          <ac:chgData name="Rao, Rashmi - (rashmirao)" userId="dda043a8-801f-4b89-8c18-adf3b9816e03" providerId="ADAL" clId="{7170128B-FF89-4225-B288-89AB7225AE08}" dt="2024-04-23T21:18:48.109" v="1648" actId="478"/>
          <ac:picMkLst>
            <pc:docMk/>
            <pc:sldMk cId="1788528679" sldId="296"/>
            <ac:picMk id="8" creationId="{58343666-9A2A-4952-6614-00D6F954E646}"/>
          </ac:picMkLst>
        </pc:picChg>
      </pc:sldChg>
      <pc:sldChg chg="addSp delSp modSp add del mod">
        <pc:chgData name="Rao, Rashmi - (rashmirao)" userId="dda043a8-801f-4b89-8c18-adf3b9816e03" providerId="ADAL" clId="{7170128B-FF89-4225-B288-89AB7225AE08}" dt="2024-04-23T22:54:21.767" v="2544" actId="47"/>
        <pc:sldMkLst>
          <pc:docMk/>
          <pc:sldMk cId="3207283034" sldId="297"/>
        </pc:sldMkLst>
        <pc:picChg chg="del">
          <ac:chgData name="Rao, Rashmi - (rashmirao)" userId="dda043a8-801f-4b89-8c18-adf3b9816e03" providerId="ADAL" clId="{7170128B-FF89-4225-B288-89AB7225AE08}" dt="2024-04-23T22:16:58.575" v="2392" actId="478"/>
          <ac:picMkLst>
            <pc:docMk/>
            <pc:sldMk cId="3207283034" sldId="297"/>
            <ac:picMk id="2" creationId="{22B3D850-1406-1816-8D84-D6B82057726E}"/>
          </ac:picMkLst>
        </pc:picChg>
        <pc:picChg chg="mod">
          <ac:chgData name="Rao, Rashmi - (rashmirao)" userId="dda043a8-801f-4b89-8c18-adf3b9816e03" providerId="ADAL" clId="{7170128B-FF89-4225-B288-89AB7225AE08}" dt="2024-04-23T22:26:38.367" v="2430" actId="208"/>
          <ac:picMkLst>
            <pc:docMk/>
            <pc:sldMk cId="3207283034" sldId="297"/>
            <ac:picMk id="3" creationId="{6D31F7EB-601D-796D-B50B-BBEA5BF5967C}"/>
          </ac:picMkLst>
        </pc:picChg>
        <pc:picChg chg="add mod">
          <ac:chgData name="Rao, Rashmi - (rashmirao)" userId="dda043a8-801f-4b89-8c18-adf3b9816e03" providerId="ADAL" clId="{7170128B-FF89-4225-B288-89AB7225AE08}" dt="2024-04-23T22:16:58.952" v="2393"/>
          <ac:picMkLst>
            <pc:docMk/>
            <pc:sldMk cId="3207283034" sldId="297"/>
            <ac:picMk id="5" creationId="{494125FC-C93C-ACB9-8D46-731FA63AE639}"/>
          </ac:picMkLst>
        </pc:picChg>
      </pc:sldChg>
      <pc:sldChg chg="add del">
        <pc:chgData name="Rao, Rashmi - (rashmirao)" userId="dda043a8-801f-4b89-8c18-adf3b9816e03" providerId="ADAL" clId="{7170128B-FF89-4225-B288-89AB7225AE08}" dt="2024-04-23T21:24:56.391" v="1800" actId="47"/>
        <pc:sldMkLst>
          <pc:docMk/>
          <pc:sldMk cId="671506526" sldId="298"/>
        </pc:sldMkLst>
      </pc:sldChg>
      <pc:sldChg chg="addSp delSp modSp add mod ord modNotesTx">
        <pc:chgData name="Rao, Rashmi - (rashmirao)" userId="dda043a8-801f-4b89-8c18-adf3b9816e03" providerId="ADAL" clId="{7170128B-FF89-4225-B288-89AB7225AE08}" dt="2024-04-27T20:47:53.875" v="4998"/>
        <pc:sldMkLst>
          <pc:docMk/>
          <pc:sldMk cId="1038047928" sldId="298"/>
        </pc:sldMkLst>
        <pc:spChg chg="mod">
          <ac:chgData name="Rao, Rashmi - (rashmirao)" userId="dda043a8-801f-4b89-8c18-adf3b9816e03" providerId="ADAL" clId="{7170128B-FF89-4225-B288-89AB7225AE08}" dt="2024-04-23T22:16:08.056" v="2367" actId="255"/>
          <ac:spMkLst>
            <pc:docMk/>
            <pc:sldMk cId="1038047928" sldId="298"/>
            <ac:spMk id="7" creationId="{5CBA1AB5-295C-F962-6421-D28310B382EB}"/>
          </ac:spMkLst>
        </pc:spChg>
        <pc:spChg chg="del">
          <ac:chgData name="Rao, Rashmi - (rashmirao)" userId="dda043a8-801f-4b89-8c18-adf3b9816e03" providerId="ADAL" clId="{7170128B-FF89-4225-B288-89AB7225AE08}" dt="2024-04-23T21:59:57.941" v="2094" actId="478"/>
          <ac:spMkLst>
            <pc:docMk/>
            <pc:sldMk cId="1038047928" sldId="298"/>
            <ac:spMk id="8" creationId="{2699CE05-2E89-3BFB-7DA7-83E7B18FFC9F}"/>
          </ac:spMkLst>
        </pc:spChg>
        <pc:spChg chg="del mod">
          <ac:chgData name="Rao, Rashmi - (rashmirao)" userId="dda043a8-801f-4b89-8c18-adf3b9816e03" providerId="ADAL" clId="{7170128B-FF89-4225-B288-89AB7225AE08}" dt="2024-04-23T22:00:06.433" v="2099" actId="478"/>
          <ac:spMkLst>
            <pc:docMk/>
            <pc:sldMk cId="1038047928" sldId="298"/>
            <ac:spMk id="10" creationId="{D2DCA864-402D-A8A0-2B4C-95E0EAEDD075}"/>
          </ac:spMkLst>
        </pc:spChg>
        <pc:spChg chg="add mod">
          <ac:chgData name="Rao, Rashmi - (rashmirao)" userId="dda043a8-801f-4b89-8c18-adf3b9816e03" providerId="ADAL" clId="{7170128B-FF89-4225-B288-89AB7225AE08}" dt="2024-04-23T22:08:51.898" v="2176" actId="1076"/>
          <ac:spMkLst>
            <pc:docMk/>
            <pc:sldMk cId="1038047928" sldId="298"/>
            <ac:spMk id="21" creationId="{2FE75050-D115-1D13-BBCD-CD934F16FAFD}"/>
          </ac:spMkLst>
        </pc:spChg>
        <pc:spChg chg="add mod">
          <ac:chgData name="Rao, Rashmi - (rashmirao)" userId="dda043a8-801f-4b89-8c18-adf3b9816e03" providerId="ADAL" clId="{7170128B-FF89-4225-B288-89AB7225AE08}" dt="2024-04-23T22:08:59.291" v="2177" actId="1076"/>
          <ac:spMkLst>
            <pc:docMk/>
            <pc:sldMk cId="1038047928" sldId="298"/>
            <ac:spMk id="23" creationId="{BE3EC7F3-6E7C-8B92-2EF3-DA4D2F3141EF}"/>
          </ac:spMkLst>
        </pc:spChg>
        <pc:picChg chg="del">
          <ac:chgData name="Rao, Rashmi - (rashmirao)" userId="dda043a8-801f-4b89-8c18-adf3b9816e03" providerId="ADAL" clId="{7170128B-FF89-4225-B288-89AB7225AE08}" dt="2024-04-23T22:03:33.465" v="2117" actId="478"/>
          <ac:picMkLst>
            <pc:docMk/>
            <pc:sldMk cId="1038047928" sldId="298"/>
            <ac:picMk id="2" creationId="{22B3D850-1406-1816-8D84-D6B82057726E}"/>
          </ac:picMkLst>
        </pc:picChg>
        <pc:picChg chg="add mod">
          <ac:chgData name="Rao, Rashmi - (rashmirao)" userId="dda043a8-801f-4b89-8c18-adf3b9816e03" providerId="ADAL" clId="{7170128B-FF89-4225-B288-89AB7225AE08}" dt="2024-04-24T19:55:28.693" v="3921"/>
          <ac:picMkLst>
            <pc:docMk/>
            <pc:sldMk cId="1038047928" sldId="298"/>
            <ac:picMk id="2" creationId="{65C39F88-14E7-9379-87F3-293FB48EF25A}"/>
          </ac:picMkLst>
        </pc:picChg>
        <pc:picChg chg="del">
          <ac:chgData name="Rao, Rashmi - (rashmirao)" userId="dda043a8-801f-4b89-8c18-adf3b9816e03" providerId="ADAL" clId="{7170128B-FF89-4225-B288-89AB7225AE08}" dt="2024-04-23T21:59:54.491" v="2092" actId="478"/>
          <ac:picMkLst>
            <pc:docMk/>
            <pc:sldMk cId="1038047928" sldId="298"/>
            <ac:picMk id="3" creationId="{2534AB8E-0A35-4471-BC97-B5184F4FD6E9}"/>
          </ac:picMkLst>
        </pc:picChg>
        <pc:picChg chg="del">
          <ac:chgData name="Rao, Rashmi - (rashmirao)" userId="dda043a8-801f-4b89-8c18-adf3b9816e03" providerId="ADAL" clId="{7170128B-FF89-4225-B288-89AB7225AE08}" dt="2024-04-23T22:00:03.356" v="2097" actId="478"/>
          <ac:picMkLst>
            <pc:docMk/>
            <pc:sldMk cId="1038047928" sldId="298"/>
            <ac:picMk id="4" creationId="{BB58DC56-3B3C-1FB9-2D07-42A6F8F5E520}"/>
          </ac:picMkLst>
        </pc:picChg>
        <pc:picChg chg="add mod">
          <ac:chgData name="Rao, Rashmi - (rashmirao)" userId="dda043a8-801f-4b89-8c18-adf3b9816e03" providerId="ADAL" clId="{7170128B-FF89-4225-B288-89AB7225AE08}" dt="2024-04-27T20:47:31.098" v="4997" actId="208"/>
          <ac:picMkLst>
            <pc:docMk/>
            <pc:sldMk cId="1038047928" sldId="298"/>
            <ac:picMk id="5" creationId="{45A41EEE-A420-433E-79BD-B891327D495B}"/>
          </ac:picMkLst>
        </pc:picChg>
        <pc:picChg chg="add mod">
          <ac:chgData name="Rao, Rashmi - (rashmirao)" userId="dda043a8-801f-4b89-8c18-adf3b9816e03" providerId="ADAL" clId="{7170128B-FF89-4225-B288-89AB7225AE08}" dt="2024-04-23T22:03:03.976" v="2113" actId="1076"/>
          <ac:picMkLst>
            <pc:docMk/>
            <pc:sldMk cId="1038047928" sldId="298"/>
            <ac:picMk id="9" creationId="{A79D3354-40D8-A3EA-825C-219ABDF22D7B}"/>
          </ac:picMkLst>
        </pc:picChg>
        <pc:picChg chg="add mod">
          <ac:chgData name="Rao, Rashmi - (rashmirao)" userId="dda043a8-801f-4b89-8c18-adf3b9816e03" providerId="ADAL" clId="{7170128B-FF89-4225-B288-89AB7225AE08}" dt="2024-04-27T20:47:26.723" v="4995" actId="1076"/>
          <ac:picMkLst>
            <pc:docMk/>
            <pc:sldMk cId="1038047928" sldId="298"/>
            <ac:picMk id="12" creationId="{16771EE9-425A-93CB-653F-5FD1621E3834}"/>
          </ac:picMkLst>
        </pc:picChg>
        <pc:picChg chg="add mod">
          <ac:chgData name="Rao, Rashmi - (rashmirao)" userId="dda043a8-801f-4b89-8c18-adf3b9816e03" providerId="ADAL" clId="{7170128B-FF89-4225-B288-89AB7225AE08}" dt="2024-04-23T22:06:13.781" v="2137" actId="1076"/>
          <ac:picMkLst>
            <pc:docMk/>
            <pc:sldMk cId="1038047928" sldId="298"/>
            <ac:picMk id="14" creationId="{4AA6CED2-3622-4B70-DD81-6AC1460A9E9F}"/>
          </ac:picMkLst>
        </pc:picChg>
        <pc:picChg chg="add del mod">
          <ac:chgData name="Rao, Rashmi - (rashmirao)" userId="dda043a8-801f-4b89-8c18-adf3b9816e03" providerId="ADAL" clId="{7170128B-FF89-4225-B288-89AB7225AE08}" dt="2024-04-24T19:55:28.403" v="3920" actId="478"/>
          <ac:picMkLst>
            <pc:docMk/>
            <pc:sldMk cId="1038047928" sldId="298"/>
            <ac:picMk id="16" creationId="{295E54E6-1C63-038E-4037-9BC28204C35D}"/>
          </ac:picMkLst>
        </pc:picChg>
        <pc:picChg chg="add mod">
          <ac:chgData name="Rao, Rashmi - (rashmirao)" userId="dda043a8-801f-4b89-8c18-adf3b9816e03" providerId="ADAL" clId="{7170128B-FF89-4225-B288-89AB7225AE08}" dt="2024-04-23T22:07:52.568" v="2141" actId="208"/>
          <ac:picMkLst>
            <pc:docMk/>
            <pc:sldMk cId="1038047928" sldId="298"/>
            <ac:picMk id="19" creationId="{9F83DCED-675D-B8C5-CF96-7145BFF5AACD}"/>
          </ac:picMkLst>
        </pc:picChg>
      </pc:sldChg>
      <pc:sldChg chg="addSp delSp modSp add mod">
        <pc:chgData name="Rao, Rashmi - (rashmirao)" userId="dda043a8-801f-4b89-8c18-adf3b9816e03" providerId="ADAL" clId="{7170128B-FF89-4225-B288-89AB7225AE08}" dt="2024-04-28T19:29:48.778" v="5106" actId="1036"/>
        <pc:sldMkLst>
          <pc:docMk/>
          <pc:sldMk cId="190797401" sldId="299"/>
        </pc:sldMkLst>
        <pc:spChg chg="mod">
          <ac:chgData name="Rao, Rashmi - (rashmirao)" userId="dda043a8-801f-4b89-8c18-adf3b9816e03" providerId="ADAL" clId="{7170128B-FF89-4225-B288-89AB7225AE08}" dt="2024-04-23T21:40:46.958" v="1888" actId="20577"/>
          <ac:spMkLst>
            <pc:docMk/>
            <pc:sldMk cId="190797401" sldId="299"/>
            <ac:spMk id="7" creationId="{5CBA1AB5-295C-F962-6421-D28310B382EB}"/>
          </ac:spMkLst>
        </pc:spChg>
        <pc:spChg chg="del mod">
          <ac:chgData name="Rao, Rashmi - (rashmirao)" userId="dda043a8-801f-4b89-8c18-adf3b9816e03" providerId="ADAL" clId="{7170128B-FF89-4225-B288-89AB7225AE08}" dt="2024-04-23T21:31:35.101" v="1824" actId="478"/>
          <ac:spMkLst>
            <pc:docMk/>
            <pc:sldMk cId="190797401" sldId="299"/>
            <ac:spMk id="12" creationId="{11D6E616-5350-5802-5604-E0419DE7CAF2}"/>
          </ac:spMkLst>
        </pc:spChg>
        <pc:spChg chg="mod">
          <ac:chgData name="Rao, Rashmi - (rashmirao)" userId="dda043a8-801f-4b89-8c18-adf3b9816e03" providerId="ADAL" clId="{7170128B-FF89-4225-B288-89AB7225AE08}" dt="2024-04-23T21:35:06.877" v="1858" actId="5793"/>
          <ac:spMkLst>
            <pc:docMk/>
            <pc:sldMk cId="190797401" sldId="299"/>
            <ac:spMk id="14" creationId="{CA4E225E-7CA1-36C9-BE71-178C8171F5C4}"/>
          </ac:spMkLst>
        </pc:spChg>
        <pc:spChg chg="mod">
          <ac:chgData name="Rao, Rashmi - (rashmirao)" userId="dda043a8-801f-4b89-8c18-adf3b9816e03" providerId="ADAL" clId="{7170128B-FF89-4225-B288-89AB7225AE08}" dt="2024-04-23T21:31:57.441" v="1828" actId="1076"/>
          <ac:spMkLst>
            <pc:docMk/>
            <pc:sldMk cId="190797401" sldId="299"/>
            <ac:spMk id="15" creationId="{514C525C-B817-DF71-5BE9-3FD181A6BC3E}"/>
          </ac:spMkLst>
        </pc:spChg>
        <pc:spChg chg="del mod">
          <ac:chgData name="Rao, Rashmi - (rashmirao)" userId="dda043a8-801f-4b89-8c18-adf3b9816e03" providerId="ADAL" clId="{7170128B-FF89-4225-B288-89AB7225AE08}" dt="2024-04-23T21:31:27.833" v="1821" actId="478"/>
          <ac:spMkLst>
            <pc:docMk/>
            <pc:sldMk cId="190797401" sldId="299"/>
            <ac:spMk id="21" creationId="{9E371557-6A75-3EE8-DDDD-6A21B769BF05}"/>
          </ac:spMkLst>
        </pc:spChg>
        <pc:grpChg chg="add del mod">
          <ac:chgData name="Rao, Rashmi - (rashmirao)" userId="dda043a8-801f-4b89-8c18-adf3b9816e03" providerId="ADAL" clId="{7170128B-FF89-4225-B288-89AB7225AE08}" dt="2024-04-23T21:37:16.008" v="1861" actId="478"/>
          <ac:grpSpMkLst>
            <pc:docMk/>
            <pc:sldMk cId="190797401" sldId="299"/>
            <ac:grpSpMk id="22" creationId="{86CFA98B-9DC7-F842-D221-2B3424BFAA77}"/>
          </ac:grpSpMkLst>
        </pc:grpChg>
        <pc:picChg chg="del">
          <ac:chgData name="Rao, Rashmi - (rashmirao)" userId="dda043a8-801f-4b89-8c18-adf3b9816e03" providerId="ADAL" clId="{7170128B-FF89-4225-B288-89AB7225AE08}" dt="2024-04-24T19:55:16.128" v="3912" actId="478"/>
          <ac:picMkLst>
            <pc:docMk/>
            <pc:sldMk cId="190797401" sldId="299"/>
            <ac:picMk id="2" creationId="{22B3D850-1406-1816-8D84-D6B82057726E}"/>
          </ac:picMkLst>
        </pc:picChg>
        <pc:picChg chg="add mod">
          <ac:chgData name="Rao, Rashmi - (rashmirao)" userId="dda043a8-801f-4b89-8c18-adf3b9816e03" providerId="ADAL" clId="{7170128B-FF89-4225-B288-89AB7225AE08}" dt="2024-04-24T19:55:16.433" v="3913"/>
          <ac:picMkLst>
            <pc:docMk/>
            <pc:sldMk cId="190797401" sldId="299"/>
            <ac:picMk id="3" creationId="{2BDF1285-7D0E-EECF-AFFC-B0CC67D9D6CD}"/>
          </ac:picMkLst>
        </pc:picChg>
        <pc:picChg chg="add mod">
          <ac:chgData name="Rao, Rashmi - (rashmirao)" userId="dda043a8-801f-4b89-8c18-adf3b9816e03" providerId="ADAL" clId="{7170128B-FF89-4225-B288-89AB7225AE08}" dt="2024-04-28T19:29:48.778" v="5106" actId="1036"/>
          <ac:picMkLst>
            <pc:docMk/>
            <pc:sldMk cId="190797401" sldId="299"/>
            <ac:picMk id="4" creationId="{F752D387-1A85-AC72-C46E-00CB2DB4DB6F}"/>
          </ac:picMkLst>
        </pc:picChg>
        <pc:picChg chg="add del mod">
          <ac:chgData name="Rao, Rashmi - (rashmirao)" userId="dda043a8-801f-4b89-8c18-adf3b9816e03" providerId="ADAL" clId="{7170128B-FF89-4225-B288-89AB7225AE08}" dt="2024-04-23T21:38:19.875" v="1869" actId="478"/>
          <ac:picMkLst>
            <pc:docMk/>
            <pc:sldMk cId="190797401" sldId="299"/>
            <ac:picMk id="8" creationId="{221EED13-E5D9-92D6-77E3-D1EF6A73E565}"/>
          </ac:picMkLst>
        </pc:picChg>
        <pc:picChg chg="add mod">
          <ac:chgData name="Rao, Rashmi - (rashmirao)" userId="dda043a8-801f-4b89-8c18-adf3b9816e03" providerId="ADAL" clId="{7170128B-FF89-4225-B288-89AB7225AE08}" dt="2024-04-23T21:38:56.267" v="1876" actId="208"/>
          <ac:picMkLst>
            <pc:docMk/>
            <pc:sldMk cId="190797401" sldId="299"/>
            <ac:picMk id="10" creationId="{0F652F59-CB1A-80DC-D63D-CB402BA7748B}"/>
          </ac:picMkLst>
        </pc:picChg>
        <pc:picChg chg="del mod">
          <ac:chgData name="Rao, Rashmi - (rashmirao)" userId="dda043a8-801f-4b89-8c18-adf3b9816e03" providerId="ADAL" clId="{7170128B-FF89-4225-B288-89AB7225AE08}" dt="2024-04-23T21:31:32.663" v="1823" actId="478"/>
          <ac:picMkLst>
            <pc:docMk/>
            <pc:sldMk cId="190797401" sldId="299"/>
            <ac:picMk id="1026" creationId="{30596BDC-981E-A403-C465-9D54A6BE105C}"/>
          </ac:picMkLst>
        </pc:picChg>
        <pc:picChg chg="mod">
          <ac:chgData name="Rao, Rashmi - (rashmirao)" userId="dda043a8-801f-4b89-8c18-adf3b9816e03" providerId="ADAL" clId="{7170128B-FF89-4225-B288-89AB7225AE08}" dt="2024-04-23T21:31:57.441" v="1828" actId="1076"/>
          <ac:picMkLst>
            <pc:docMk/>
            <pc:sldMk cId="190797401" sldId="299"/>
            <ac:picMk id="1028" creationId="{6E64B62F-FA64-9F4B-E39C-F87BC7B4C7EB}"/>
          </ac:picMkLst>
        </pc:picChg>
        <pc:picChg chg="del">
          <ac:chgData name="Rao, Rashmi - (rashmirao)" userId="dda043a8-801f-4b89-8c18-adf3b9816e03" providerId="ADAL" clId="{7170128B-FF89-4225-B288-89AB7225AE08}" dt="2024-04-23T21:31:30.772" v="1822" actId="478"/>
          <ac:picMkLst>
            <pc:docMk/>
            <pc:sldMk cId="190797401" sldId="299"/>
            <ac:picMk id="1036" creationId="{5951302D-6B46-EED5-A2F0-8B799A92D970}"/>
          </ac:picMkLst>
        </pc:picChg>
      </pc:sldChg>
      <pc:sldChg chg="addSp delSp modSp add mod modAnim modNotesTx">
        <pc:chgData name="Rao, Rashmi - (rashmirao)" userId="dda043a8-801f-4b89-8c18-adf3b9816e03" providerId="ADAL" clId="{7170128B-FF89-4225-B288-89AB7225AE08}" dt="2024-04-28T23:24:19.253" v="5140" actId="14100"/>
        <pc:sldMkLst>
          <pc:docMk/>
          <pc:sldMk cId="4083750213" sldId="300"/>
        </pc:sldMkLst>
        <pc:spChg chg="add mod">
          <ac:chgData name="Rao, Rashmi - (rashmirao)" userId="dda043a8-801f-4b89-8c18-adf3b9816e03" providerId="ADAL" clId="{7170128B-FF89-4225-B288-89AB7225AE08}" dt="2024-04-23T21:59:44.299" v="2091" actId="20577"/>
          <ac:spMkLst>
            <pc:docMk/>
            <pc:sldMk cId="4083750213" sldId="300"/>
            <ac:spMk id="16" creationId="{4D2CADF5-5945-C781-92A6-C75FB2D5D1A0}"/>
          </ac:spMkLst>
        </pc:spChg>
        <pc:picChg chg="del mod">
          <ac:chgData name="Rao, Rashmi - (rashmirao)" userId="dda043a8-801f-4b89-8c18-adf3b9816e03" providerId="ADAL" clId="{7170128B-FF89-4225-B288-89AB7225AE08}" dt="2024-04-24T19:55:19.971" v="3914" actId="478"/>
          <ac:picMkLst>
            <pc:docMk/>
            <pc:sldMk cId="4083750213" sldId="300"/>
            <ac:picMk id="2" creationId="{22B3D850-1406-1816-8D84-D6B82057726E}"/>
          </ac:picMkLst>
        </pc:picChg>
        <pc:picChg chg="add mod">
          <ac:chgData name="Rao, Rashmi - (rashmirao)" userId="dda043a8-801f-4b89-8c18-adf3b9816e03" providerId="ADAL" clId="{7170128B-FF89-4225-B288-89AB7225AE08}" dt="2024-04-24T19:55:20.256" v="3915"/>
          <ac:picMkLst>
            <pc:docMk/>
            <pc:sldMk cId="4083750213" sldId="300"/>
            <ac:picMk id="3" creationId="{BABFB0C1-DBC4-C95D-D406-279055739A80}"/>
          </ac:picMkLst>
        </pc:picChg>
        <pc:picChg chg="del">
          <ac:chgData name="Rao, Rashmi - (rashmirao)" userId="dda043a8-801f-4b89-8c18-adf3b9816e03" providerId="ADAL" clId="{7170128B-FF89-4225-B288-89AB7225AE08}" dt="2024-04-23T21:40:51.780" v="1890" actId="478"/>
          <ac:picMkLst>
            <pc:docMk/>
            <pc:sldMk cId="4083750213" sldId="300"/>
            <ac:picMk id="4" creationId="{F752D387-1A85-AC72-C46E-00CB2DB4DB6F}"/>
          </ac:picMkLst>
        </pc:picChg>
        <pc:picChg chg="add del mod">
          <ac:chgData name="Rao, Rashmi - (rashmirao)" userId="dda043a8-801f-4b89-8c18-adf3b9816e03" providerId="ADAL" clId="{7170128B-FF89-4225-B288-89AB7225AE08}" dt="2024-04-23T21:43:32.130" v="1899" actId="478"/>
          <ac:picMkLst>
            <pc:docMk/>
            <pc:sldMk cId="4083750213" sldId="300"/>
            <ac:picMk id="5" creationId="{D2EF9CDD-19F6-56AB-18C2-CF825FD216E4}"/>
          </ac:picMkLst>
        </pc:picChg>
        <pc:picChg chg="add del mod">
          <ac:chgData name="Rao, Rashmi - (rashmirao)" userId="dda043a8-801f-4b89-8c18-adf3b9816e03" providerId="ADAL" clId="{7170128B-FF89-4225-B288-89AB7225AE08}" dt="2024-04-23T21:55:13.964" v="1942" actId="478"/>
          <ac:picMkLst>
            <pc:docMk/>
            <pc:sldMk cId="4083750213" sldId="300"/>
            <ac:picMk id="9" creationId="{0EF08A7D-1745-A20C-5131-B9BAFD022D36}"/>
          </ac:picMkLst>
        </pc:picChg>
        <pc:picChg chg="del">
          <ac:chgData name="Rao, Rashmi - (rashmirao)" userId="dda043a8-801f-4b89-8c18-adf3b9816e03" providerId="ADAL" clId="{7170128B-FF89-4225-B288-89AB7225AE08}" dt="2024-04-23T21:41:05.836" v="1895" actId="478"/>
          <ac:picMkLst>
            <pc:docMk/>
            <pc:sldMk cId="4083750213" sldId="300"/>
            <ac:picMk id="10" creationId="{0F652F59-CB1A-80DC-D63D-CB402BA7748B}"/>
          </ac:picMkLst>
        </pc:picChg>
        <pc:picChg chg="add del mod">
          <ac:chgData name="Rao, Rashmi - (rashmirao)" userId="dda043a8-801f-4b89-8c18-adf3b9816e03" providerId="ADAL" clId="{7170128B-FF89-4225-B288-89AB7225AE08}" dt="2024-04-23T21:51:58.684" v="1912" actId="478"/>
          <ac:picMkLst>
            <pc:docMk/>
            <pc:sldMk cId="4083750213" sldId="300"/>
            <ac:picMk id="12" creationId="{034BBC8D-455F-160F-1E4B-9EC100A2226B}"/>
          </ac:picMkLst>
        </pc:picChg>
        <pc:picChg chg="add mod">
          <ac:chgData name="Rao, Rashmi - (rashmirao)" userId="dda043a8-801f-4b89-8c18-adf3b9816e03" providerId="ADAL" clId="{7170128B-FF89-4225-B288-89AB7225AE08}" dt="2024-04-23T21:58:47.046" v="2002" actId="1076"/>
          <ac:picMkLst>
            <pc:docMk/>
            <pc:sldMk cId="4083750213" sldId="300"/>
            <ac:picMk id="14" creationId="{CBC07466-E9B8-4DDB-7CC6-9ECBDD24691A}"/>
          </ac:picMkLst>
        </pc:picChg>
        <pc:picChg chg="add mod">
          <ac:chgData name="Rao, Rashmi - (rashmirao)" userId="dda043a8-801f-4b89-8c18-adf3b9816e03" providerId="ADAL" clId="{7170128B-FF89-4225-B288-89AB7225AE08}" dt="2024-04-28T23:24:19.253" v="5140" actId="14100"/>
          <ac:picMkLst>
            <pc:docMk/>
            <pc:sldMk cId="4083750213" sldId="300"/>
            <ac:picMk id="15" creationId="{3DCA4CD4-BAC9-1F6C-1F21-D1327794552B}"/>
          </ac:picMkLst>
        </pc:picChg>
        <pc:picChg chg="add mod">
          <ac:chgData name="Rao, Rashmi - (rashmirao)" userId="dda043a8-801f-4b89-8c18-adf3b9816e03" providerId="ADAL" clId="{7170128B-FF89-4225-B288-89AB7225AE08}" dt="2024-04-23T21:56:36.763" v="1945" actId="208"/>
          <ac:picMkLst>
            <pc:docMk/>
            <pc:sldMk cId="4083750213" sldId="300"/>
            <ac:picMk id="19" creationId="{FB8C9E69-57D9-0381-01A1-5C0D64A3B787}"/>
          </ac:picMkLst>
        </pc:picChg>
      </pc:sldChg>
      <pc:sldChg chg="addSp delSp modSp add mod ord">
        <pc:chgData name="Rao, Rashmi - (rashmirao)" userId="dda043a8-801f-4b89-8c18-adf3b9816e03" providerId="ADAL" clId="{7170128B-FF89-4225-B288-89AB7225AE08}" dt="2024-05-02T19:11:56.828" v="5174"/>
        <pc:sldMkLst>
          <pc:docMk/>
          <pc:sldMk cId="2305379102" sldId="301"/>
        </pc:sldMkLst>
        <pc:spChg chg="mod">
          <ac:chgData name="Rao, Rashmi - (rashmirao)" userId="dda043a8-801f-4b89-8c18-adf3b9816e03" providerId="ADAL" clId="{7170128B-FF89-4225-B288-89AB7225AE08}" dt="2024-04-23T22:15:31.736" v="2336" actId="20577"/>
          <ac:spMkLst>
            <pc:docMk/>
            <pc:sldMk cId="2305379102" sldId="301"/>
            <ac:spMk id="6" creationId="{583DC875-B1A7-D127-508E-190EA6861853}"/>
          </ac:spMkLst>
        </pc:spChg>
        <pc:spChg chg="mod">
          <ac:chgData name="Rao, Rashmi - (rashmirao)" userId="dda043a8-801f-4b89-8c18-adf3b9816e03" providerId="ADAL" clId="{7170128B-FF89-4225-B288-89AB7225AE08}" dt="2024-04-23T22:15:43.024" v="2363" actId="20577"/>
          <ac:spMkLst>
            <pc:docMk/>
            <pc:sldMk cId="2305379102" sldId="301"/>
            <ac:spMk id="7" creationId="{5CBA1AB5-295C-F962-6421-D28310B382EB}"/>
          </ac:spMkLst>
        </pc:spChg>
        <pc:spChg chg="add mod">
          <ac:chgData name="Rao, Rashmi - (rashmirao)" userId="dda043a8-801f-4b89-8c18-adf3b9816e03" providerId="ADAL" clId="{7170128B-FF89-4225-B288-89AB7225AE08}" dt="2024-04-23T22:17:45.748" v="2429" actId="14100"/>
          <ac:spMkLst>
            <pc:docMk/>
            <pc:sldMk cId="2305379102" sldId="301"/>
            <ac:spMk id="20" creationId="{E60DE061-70D3-C09A-DF27-983834D19411}"/>
          </ac:spMkLst>
        </pc:spChg>
        <pc:spChg chg="mod">
          <ac:chgData name="Rao, Rashmi - (rashmirao)" userId="dda043a8-801f-4b89-8c18-adf3b9816e03" providerId="ADAL" clId="{7170128B-FF89-4225-B288-89AB7225AE08}" dt="2024-04-23T22:17:41.978" v="2428" actId="1076"/>
          <ac:spMkLst>
            <pc:docMk/>
            <pc:sldMk cId="2305379102" sldId="301"/>
            <ac:spMk id="21" creationId="{2FE75050-D115-1D13-BBCD-CD934F16FAFD}"/>
          </ac:spMkLst>
        </pc:spChg>
        <pc:spChg chg="del mod">
          <ac:chgData name="Rao, Rashmi - (rashmirao)" userId="dda043a8-801f-4b89-8c18-adf3b9816e03" providerId="ADAL" clId="{7170128B-FF89-4225-B288-89AB7225AE08}" dt="2024-04-23T22:14:28.454" v="2309" actId="478"/>
          <ac:spMkLst>
            <pc:docMk/>
            <pc:sldMk cId="2305379102" sldId="301"/>
            <ac:spMk id="23" creationId="{BE3EC7F3-6E7C-8B92-2EF3-DA4D2F3141EF}"/>
          </ac:spMkLst>
        </pc:spChg>
        <pc:picChg chg="add mod">
          <ac:chgData name="Rao, Rashmi - (rashmirao)" userId="dda043a8-801f-4b89-8c18-adf3b9816e03" providerId="ADAL" clId="{7170128B-FF89-4225-B288-89AB7225AE08}" dt="2024-04-24T19:55:36.203" v="3927"/>
          <ac:picMkLst>
            <pc:docMk/>
            <pc:sldMk cId="2305379102" sldId="301"/>
            <ac:picMk id="2" creationId="{810D5F19-4B1D-A278-55D1-2B04E801D530}"/>
          </ac:picMkLst>
        </pc:picChg>
        <pc:picChg chg="add mod">
          <ac:chgData name="Rao, Rashmi - (rashmirao)" userId="dda043a8-801f-4b89-8c18-adf3b9816e03" providerId="ADAL" clId="{7170128B-FF89-4225-B288-89AB7225AE08}" dt="2024-04-23T22:13:19.070" v="2306" actId="208"/>
          <ac:picMkLst>
            <pc:docMk/>
            <pc:sldMk cId="2305379102" sldId="301"/>
            <ac:picMk id="3" creationId="{2C746264-7303-6871-F6A5-D48A9E9ED989}"/>
          </ac:picMkLst>
        </pc:picChg>
        <pc:picChg chg="add mod">
          <ac:chgData name="Rao, Rashmi - (rashmirao)" userId="dda043a8-801f-4b89-8c18-adf3b9816e03" providerId="ADAL" clId="{7170128B-FF89-4225-B288-89AB7225AE08}" dt="2024-04-23T22:13:19.070" v="2306" actId="208"/>
          <ac:picMkLst>
            <pc:docMk/>
            <pc:sldMk cId="2305379102" sldId="301"/>
            <ac:picMk id="5" creationId="{A8D3F985-981D-A813-4DA8-DF5181CEE02C}"/>
          </ac:picMkLst>
        </pc:picChg>
        <pc:picChg chg="del">
          <ac:chgData name="Rao, Rashmi - (rashmirao)" userId="dda043a8-801f-4b89-8c18-adf3b9816e03" providerId="ADAL" clId="{7170128B-FF89-4225-B288-89AB7225AE08}" dt="2024-04-23T22:12:13.054" v="2298" actId="478"/>
          <ac:picMkLst>
            <pc:docMk/>
            <pc:sldMk cId="2305379102" sldId="301"/>
            <ac:picMk id="9" creationId="{A79D3354-40D8-A3EA-825C-219ABDF22D7B}"/>
          </ac:picMkLst>
        </pc:picChg>
        <pc:picChg chg="add mod">
          <ac:chgData name="Rao, Rashmi - (rashmirao)" userId="dda043a8-801f-4b89-8c18-adf3b9816e03" providerId="ADAL" clId="{7170128B-FF89-4225-B288-89AB7225AE08}" dt="2024-04-23T22:15:20.690" v="2319" actId="208"/>
          <ac:picMkLst>
            <pc:docMk/>
            <pc:sldMk cId="2305379102" sldId="301"/>
            <ac:picMk id="10" creationId="{28A9E8D8-CF43-6798-C5C6-C881B8D627D5}"/>
          </ac:picMkLst>
        </pc:picChg>
        <pc:picChg chg="del">
          <ac:chgData name="Rao, Rashmi - (rashmirao)" userId="dda043a8-801f-4b89-8c18-adf3b9816e03" providerId="ADAL" clId="{7170128B-FF89-4225-B288-89AB7225AE08}" dt="2024-04-23T22:12:45.141" v="2302" actId="478"/>
          <ac:picMkLst>
            <pc:docMk/>
            <pc:sldMk cId="2305379102" sldId="301"/>
            <ac:picMk id="12" creationId="{16771EE9-425A-93CB-653F-5FD1621E3834}"/>
          </ac:picMkLst>
        </pc:picChg>
        <pc:picChg chg="add mod">
          <ac:chgData name="Rao, Rashmi - (rashmirao)" userId="dda043a8-801f-4b89-8c18-adf3b9816e03" providerId="ADAL" clId="{7170128B-FF89-4225-B288-89AB7225AE08}" dt="2024-04-23T22:15:20.690" v="2319" actId="208"/>
          <ac:picMkLst>
            <pc:docMk/>
            <pc:sldMk cId="2305379102" sldId="301"/>
            <ac:picMk id="13" creationId="{5D18DBBC-6091-D5F0-3B01-3558D7043423}"/>
          </ac:picMkLst>
        </pc:picChg>
        <pc:picChg chg="del">
          <ac:chgData name="Rao, Rashmi - (rashmirao)" userId="dda043a8-801f-4b89-8c18-adf3b9816e03" providerId="ADAL" clId="{7170128B-FF89-4225-B288-89AB7225AE08}" dt="2024-04-23T22:14:25.018" v="2307" actId="478"/>
          <ac:picMkLst>
            <pc:docMk/>
            <pc:sldMk cId="2305379102" sldId="301"/>
            <ac:picMk id="14" creationId="{4AA6CED2-3622-4B70-DD81-6AC1460A9E9F}"/>
          </ac:picMkLst>
        </pc:picChg>
        <pc:picChg chg="del">
          <ac:chgData name="Rao, Rashmi - (rashmirao)" userId="dda043a8-801f-4b89-8c18-adf3b9816e03" providerId="ADAL" clId="{7170128B-FF89-4225-B288-89AB7225AE08}" dt="2024-04-24T19:55:35.954" v="3926" actId="478"/>
          <ac:picMkLst>
            <pc:docMk/>
            <pc:sldMk cId="2305379102" sldId="301"/>
            <ac:picMk id="16" creationId="{295E54E6-1C63-038E-4037-9BC28204C35D}"/>
          </ac:picMkLst>
        </pc:picChg>
        <pc:picChg chg="del">
          <ac:chgData name="Rao, Rashmi - (rashmirao)" userId="dda043a8-801f-4b89-8c18-adf3b9816e03" providerId="ADAL" clId="{7170128B-FF89-4225-B288-89AB7225AE08}" dt="2024-04-23T22:14:56.623" v="2313" actId="478"/>
          <ac:picMkLst>
            <pc:docMk/>
            <pc:sldMk cId="2305379102" sldId="301"/>
            <ac:picMk id="19" creationId="{9F83DCED-675D-B8C5-CF96-7145BFF5AACD}"/>
          </ac:picMkLst>
        </pc:picChg>
      </pc:sldChg>
      <pc:sldChg chg="add del">
        <pc:chgData name="Rao, Rashmi - (rashmirao)" userId="dda043a8-801f-4b89-8c18-adf3b9816e03" providerId="ADAL" clId="{7170128B-FF89-4225-B288-89AB7225AE08}" dt="2024-04-23T22:10:59.787" v="2276" actId="47"/>
        <pc:sldMkLst>
          <pc:docMk/>
          <pc:sldMk cId="3076866464" sldId="301"/>
        </pc:sldMkLst>
      </pc:sldChg>
      <pc:sldChg chg="addSp modSp new del mod">
        <pc:chgData name="Rao, Rashmi - (rashmirao)" userId="dda043a8-801f-4b89-8c18-adf3b9816e03" providerId="ADAL" clId="{7170128B-FF89-4225-B288-89AB7225AE08}" dt="2024-04-24T16:12:00.193" v="3153" actId="47"/>
        <pc:sldMkLst>
          <pc:docMk/>
          <pc:sldMk cId="3704712406" sldId="302"/>
        </pc:sldMkLst>
        <pc:spChg chg="add mod">
          <ac:chgData name="Rao, Rashmi - (rashmirao)" userId="dda043a8-801f-4b89-8c18-adf3b9816e03" providerId="ADAL" clId="{7170128B-FF89-4225-B288-89AB7225AE08}" dt="2024-04-23T22:31:07.699" v="2470" actId="1076"/>
          <ac:spMkLst>
            <pc:docMk/>
            <pc:sldMk cId="3704712406" sldId="302"/>
            <ac:spMk id="4" creationId="{B9EE057C-E070-A767-CC6B-56107E63D38A}"/>
          </ac:spMkLst>
        </pc:spChg>
        <pc:spChg chg="add mod">
          <ac:chgData name="Rao, Rashmi - (rashmirao)" userId="dda043a8-801f-4b89-8c18-adf3b9816e03" providerId="ADAL" clId="{7170128B-FF89-4225-B288-89AB7225AE08}" dt="2024-04-23T22:59:52.953" v="2764"/>
          <ac:spMkLst>
            <pc:docMk/>
            <pc:sldMk cId="3704712406" sldId="302"/>
            <ac:spMk id="5" creationId="{D6C44169-903D-7ABA-0917-BB7F62F15865}"/>
          </ac:spMkLst>
        </pc:spChg>
        <pc:picChg chg="add mod">
          <ac:chgData name="Rao, Rashmi - (rashmirao)" userId="dda043a8-801f-4b89-8c18-adf3b9816e03" providerId="ADAL" clId="{7170128B-FF89-4225-B288-89AB7225AE08}" dt="2024-04-23T22:30:23.827" v="2457"/>
          <ac:picMkLst>
            <pc:docMk/>
            <pc:sldMk cId="3704712406" sldId="302"/>
            <ac:picMk id="2" creationId="{C95502B7-419F-991F-3D18-397C230FE3E3}"/>
          </ac:picMkLst>
        </pc:picChg>
      </pc:sldChg>
      <pc:sldChg chg="addSp delSp modSp add mod">
        <pc:chgData name="Rao, Rashmi - (rashmirao)" userId="dda043a8-801f-4b89-8c18-adf3b9816e03" providerId="ADAL" clId="{7170128B-FF89-4225-B288-89AB7225AE08}" dt="2024-04-24T19:54:55.244" v="3899"/>
        <pc:sldMkLst>
          <pc:docMk/>
          <pc:sldMk cId="4252840508" sldId="303"/>
        </pc:sldMkLst>
        <pc:spChg chg="mod">
          <ac:chgData name="Rao, Rashmi - (rashmirao)" userId="dda043a8-801f-4b89-8c18-adf3b9816e03" providerId="ADAL" clId="{7170128B-FF89-4225-B288-89AB7225AE08}" dt="2024-04-23T22:33:11.607" v="2481" actId="20577"/>
          <ac:spMkLst>
            <pc:docMk/>
            <pc:sldMk cId="4252840508" sldId="303"/>
            <ac:spMk id="4" creationId="{B9EE057C-E070-A767-CC6B-56107E63D38A}"/>
          </ac:spMkLst>
        </pc:spChg>
        <pc:spChg chg="add mod">
          <ac:chgData name="Rao, Rashmi - (rashmirao)" userId="dda043a8-801f-4b89-8c18-adf3b9816e03" providerId="ADAL" clId="{7170128B-FF89-4225-B288-89AB7225AE08}" dt="2024-04-23T22:34:20.409" v="2486" actId="1076"/>
          <ac:spMkLst>
            <pc:docMk/>
            <pc:sldMk cId="4252840508" sldId="303"/>
            <ac:spMk id="5" creationId="{3DED2F8E-575E-BD0F-1975-61412582F707}"/>
          </ac:spMkLst>
        </pc:spChg>
        <pc:picChg chg="del">
          <ac:chgData name="Rao, Rashmi - (rashmirao)" userId="dda043a8-801f-4b89-8c18-adf3b9816e03" providerId="ADAL" clId="{7170128B-FF89-4225-B288-89AB7225AE08}" dt="2024-04-24T19:54:54.806" v="3898" actId="478"/>
          <ac:picMkLst>
            <pc:docMk/>
            <pc:sldMk cId="4252840508" sldId="303"/>
            <ac:picMk id="2" creationId="{C95502B7-419F-991F-3D18-397C230FE3E3}"/>
          </ac:picMkLst>
        </pc:picChg>
        <pc:picChg chg="add mod">
          <ac:chgData name="Rao, Rashmi - (rashmirao)" userId="dda043a8-801f-4b89-8c18-adf3b9816e03" providerId="ADAL" clId="{7170128B-FF89-4225-B288-89AB7225AE08}" dt="2024-04-24T19:54:55.244" v="3899"/>
          <ac:picMkLst>
            <pc:docMk/>
            <pc:sldMk cId="4252840508" sldId="303"/>
            <ac:picMk id="3" creationId="{D11D9251-45C9-B211-3433-6E189403FF24}"/>
          </ac:picMkLst>
        </pc:picChg>
      </pc:sldChg>
      <pc:sldChg chg="addSp delSp modSp add del mod ord">
        <pc:chgData name="Rao, Rashmi - (rashmirao)" userId="dda043a8-801f-4b89-8c18-adf3b9816e03" providerId="ADAL" clId="{7170128B-FF89-4225-B288-89AB7225AE08}" dt="2024-04-23T22:57:45.448" v="2734" actId="47"/>
        <pc:sldMkLst>
          <pc:docMk/>
          <pc:sldMk cId="1968576076" sldId="304"/>
        </pc:sldMkLst>
        <pc:spChg chg="del">
          <ac:chgData name="Rao, Rashmi - (rashmirao)" userId="dda043a8-801f-4b89-8c18-adf3b9816e03" providerId="ADAL" clId="{7170128B-FF89-4225-B288-89AB7225AE08}" dt="2024-04-23T22:34:53.025" v="2491" actId="478"/>
          <ac:spMkLst>
            <pc:docMk/>
            <pc:sldMk cId="1968576076" sldId="304"/>
            <ac:spMk id="6" creationId="{5693F4E9-32C9-8AB3-1969-AF366874E7B4}"/>
          </ac:spMkLst>
        </pc:spChg>
        <pc:spChg chg="add del mod">
          <ac:chgData name="Rao, Rashmi - (rashmirao)" userId="dda043a8-801f-4b89-8c18-adf3b9816e03" providerId="ADAL" clId="{7170128B-FF89-4225-B288-89AB7225AE08}" dt="2024-04-23T22:35:35.806" v="2501" actId="1076"/>
          <ac:spMkLst>
            <pc:docMk/>
            <pc:sldMk cId="1968576076" sldId="304"/>
            <ac:spMk id="8" creationId="{47FBA361-3FC5-8481-0782-39A4B68FD71E}"/>
          </ac:spMkLst>
        </pc:spChg>
        <pc:picChg chg="add mod">
          <ac:chgData name="Rao, Rashmi - (rashmirao)" userId="dda043a8-801f-4b89-8c18-adf3b9816e03" providerId="ADAL" clId="{7170128B-FF89-4225-B288-89AB7225AE08}" dt="2024-04-23T22:34:58.483" v="2493" actId="1076"/>
          <ac:picMkLst>
            <pc:docMk/>
            <pc:sldMk cId="1968576076" sldId="304"/>
            <ac:picMk id="2" creationId="{80A6147C-B384-01C8-2F5B-A5FACEC1A5BB}"/>
          </ac:picMkLst>
        </pc:picChg>
        <pc:picChg chg="del">
          <ac:chgData name="Rao, Rashmi - (rashmirao)" userId="dda043a8-801f-4b89-8c18-adf3b9816e03" providerId="ADAL" clId="{7170128B-FF89-4225-B288-89AB7225AE08}" dt="2024-04-23T22:34:53.025" v="2491" actId="478"/>
          <ac:picMkLst>
            <pc:docMk/>
            <pc:sldMk cId="1968576076" sldId="304"/>
            <ac:picMk id="3" creationId="{6D31F7EB-601D-796D-B50B-BBEA5BF5967C}"/>
          </ac:picMkLst>
        </pc:picChg>
        <pc:picChg chg="add mod">
          <ac:chgData name="Rao, Rashmi - (rashmirao)" userId="dda043a8-801f-4b89-8c18-adf3b9816e03" providerId="ADAL" clId="{7170128B-FF89-4225-B288-89AB7225AE08}" dt="2024-04-23T22:35:03.194" v="2494"/>
          <ac:picMkLst>
            <pc:docMk/>
            <pc:sldMk cId="1968576076" sldId="304"/>
            <ac:picMk id="5" creationId="{EF1AE9DF-F110-62D6-11C4-C1C70F9C8372}"/>
          </ac:picMkLst>
        </pc:picChg>
      </pc:sldChg>
      <pc:sldChg chg="modSp add mod">
        <pc:chgData name="Rao, Rashmi - (rashmirao)" userId="dda043a8-801f-4b89-8c18-adf3b9816e03" providerId="ADAL" clId="{7170128B-FF89-4225-B288-89AB7225AE08}" dt="2024-04-23T22:37:10.142" v="2536" actId="20577"/>
        <pc:sldMkLst>
          <pc:docMk/>
          <pc:sldMk cId="3806901330" sldId="305"/>
        </pc:sldMkLst>
        <pc:spChg chg="mod">
          <ac:chgData name="Rao, Rashmi - (rashmirao)" userId="dda043a8-801f-4b89-8c18-adf3b9816e03" providerId="ADAL" clId="{7170128B-FF89-4225-B288-89AB7225AE08}" dt="2024-04-23T22:37:10.142" v="2536" actId="20577"/>
          <ac:spMkLst>
            <pc:docMk/>
            <pc:sldMk cId="3806901330" sldId="305"/>
            <ac:spMk id="4" creationId="{B9EE057C-E070-A767-CC6B-56107E63D38A}"/>
          </ac:spMkLst>
        </pc:spChg>
        <pc:spChg chg="mod">
          <ac:chgData name="Rao, Rashmi - (rashmirao)" userId="dda043a8-801f-4b89-8c18-adf3b9816e03" providerId="ADAL" clId="{7170128B-FF89-4225-B288-89AB7225AE08}" dt="2024-04-23T22:37:00.568" v="2513"/>
          <ac:spMkLst>
            <pc:docMk/>
            <pc:sldMk cId="3806901330" sldId="305"/>
            <ac:spMk id="5" creationId="{3DED2F8E-575E-BD0F-1975-61412582F707}"/>
          </ac:spMkLst>
        </pc:spChg>
      </pc:sldChg>
      <pc:sldChg chg="addSp delSp modSp del mod">
        <pc:chgData name="Rao, Rashmi - (rashmirao)" userId="dda043a8-801f-4b89-8c18-adf3b9816e03" providerId="ADAL" clId="{7170128B-FF89-4225-B288-89AB7225AE08}" dt="2024-04-27T19:28:56.418" v="4418" actId="47"/>
        <pc:sldMkLst>
          <pc:docMk/>
          <pc:sldMk cId="878273439" sldId="306"/>
        </pc:sldMkLst>
        <pc:spChg chg="mod">
          <ac:chgData name="Rao, Rashmi - (rashmirao)" userId="dda043a8-801f-4b89-8c18-adf3b9816e03" providerId="ADAL" clId="{7170128B-FF89-4225-B288-89AB7225AE08}" dt="2024-04-26T16:49:47.410" v="4177" actId="1076"/>
          <ac:spMkLst>
            <pc:docMk/>
            <pc:sldMk cId="878273439" sldId="306"/>
            <ac:spMk id="4" creationId="{B9EE057C-E070-A767-CC6B-56107E63D38A}"/>
          </ac:spMkLst>
        </pc:spChg>
        <pc:picChg chg="del">
          <ac:chgData name="Rao, Rashmi - (rashmirao)" userId="dda043a8-801f-4b89-8c18-adf3b9816e03" providerId="ADAL" clId="{7170128B-FF89-4225-B288-89AB7225AE08}" dt="2024-04-25T19:22:49.090" v="4069" actId="478"/>
          <ac:picMkLst>
            <pc:docMk/>
            <pc:sldMk cId="878273439" sldId="306"/>
            <ac:picMk id="2" creationId="{C95502B7-419F-991F-3D18-397C230FE3E3}"/>
          </ac:picMkLst>
        </pc:picChg>
        <pc:picChg chg="add mod">
          <ac:chgData name="Rao, Rashmi - (rashmirao)" userId="dda043a8-801f-4b89-8c18-adf3b9816e03" providerId="ADAL" clId="{7170128B-FF89-4225-B288-89AB7225AE08}" dt="2024-04-25T19:22:49.427" v="4070"/>
          <ac:picMkLst>
            <pc:docMk/>
            <pc:sldMk cId="878273439" sldId="306"/>
            <ac:picMk id="5" creationId="{B4A754B1-1082-398F-4E4F-8697C633F640}"/>
          </ac:picMkLst>
        </pc:picChg>
      </pc:sldChg>
      <pc:sldChg chg="addSp delSp modSp mod">
        <pc:chgData name="Rao, Rashmi - (rashmirao)" userId="dda043a8-801f-4b89-8c18-adf3b9816e03" providerId="ADAL" clId="{7170128B-FF89-4225-B288-89AB7225AE08}" dt="2024-04-27T20:38:25.180" v="4940" actId="113"/>
        <pc:sldMkLst>
          <pc:docMk/>
          <pc:sldMk cId="2526009652" sldId="307"/>
        </pc:sldMkLst>
        <pc:spChg chg="mod">
          <ac:chgData name="Rao, Rashmi - (rashmirao)" userId="dda043a8-801f-4b89-8c18-adf3b9816e03" providerId="ADAL" clId="{7170128B-FF89-4225-B288-89AB7225AE08}" dt="2024-04-27T20:18:11.711" v="4419" actId="1076"/>
          <ac:spMkLst>
            <pc:docMk/>
            <pc:sldMk cId="2526009652" sldId="307"/>
            <ac:spMk id="4" creationId="{B9EE057C-E070-A767-CC6B-56107E63D38A}"/>
          </ac:spMkLst>
        </pc:spChg>
        <pc:spChg chg="mod">
          <ac:chgData name="Rao, Rashmi - (rashmirao)" userId="dda043a8-801f-4b89-8c18-adf3b9816e03" providerId="ADAL" clId="{7170128B-FF89-4225-B288-89AB7225AE08}" dt="2024-04-27T20:38:21.546" v="4938" actId="113"/>
          <ac:spMkLst>
            <pc:docMk/>
            <pc:sldMk cId="2526009652" sldId="307"/>
            <ac:spMk id="14" creationId="{950ACAED-CAA2-A77F-1A0F-3937BF9E775E}"/>
          </ac:spMkLst>
        </pc:spChg>
        <pc:spChg chg="mod">
          <ac:chgData name="Rao, Rashmi - (rashmirao)" userId="dda043a8-801f-4b89-8c18-adf3b9816e03" providerId="ADAL" clId="{7170128B-FF89-4225-B288-89AB7225AE08}" dt="2024-04-27T20:38:23.245" v="4939" actId="113"/>
          <ac:spMkLst>
            <pc:docMk/>
            <pc:sldMk cId="2526009652" sldId="307"/>
            <ac:spMk id="15" creationId="{DD7B9342-8E2A-D4BE-9A24-D6808F64771E}"/>
          </ac:spMkLst>
        </pc:spChg>
        <pc:spChg chg="mod">
          <ac:chgData name="Rao, Rashmi - (rashmirao)" userId="dda043a8-801f-4b89-8c18-adf3b9816e03" providerId="ADAL" clId="{7170128B-FF89-4225-B288-89AB7225AE08}" dt="2024-04-27T20:38:25.180" v="4940" actId="113"/>
          <ac:spMkLst>
            <pc:docMk/>
            <pc:sldMk cId="2526009652" sldId="307"/>
            <ac:spMk id="16" creationId="{3C9B88F5-F9D9-BD6F-3404-A04A13CE89FF}"/>
          </ac:spMkLst>
        </pc:spChg>
        <pc:picChg chg="del">
          <ac:chgData name="Rao, Rashmi - (rashmirao)" userId="dda043a8-801f-4b89-8c18-adf3b9816e03" providerId="ADAL" clId="{7170128B-FF89-4225-B288-89AB7225AE08}" dt="2024-04-25T19:22:45.229" v="4067" actId="478"/>
          <ac:picMkLst>
            <pc:docMk/>
            <pc:sldMk cId="2526009652" sldId="307"/>
            <ac:picMk id="2" creationId="{C95502B7-419F-991F-3D18-397C230FE3E3}"/>
          </ac:picMkLst>
        </pc:picChg>
        <pc:picChg chg="add mod">
          <ac:chgData name="Rao, Rashmi - (rashmirao)" userId="dda043a8-801f-4b89-8c18-adf3b9816e03" providerId="ADAL" clId="{7170128B-FF89-4225-B288-89AB7225AE08}" dt="2024-04-25T19:22:45.606" v="4068"/>
          <ac:picMkLst>
            <pc:docMk/>
            <pc:sldMk cId="2526009652" sldId="307"/>
            <ac:picMk id="5" creationId="{F1D04575-1729-D9C0-6F52-ED0439A81E1B}"/>
          </ac:picMkLst>
        </pc:picChg>
      </pc:sldChg>
      <pc:sldChg chg="addSp delSp modSp mod ord">
        <pc:chgData name="Rao, Rashmi - (rashmirao)" userId="dda043a8-801f-4b89-8c18-adf3b9816e03" providerId="ADAL" clId="{7170128B-FF89-4225-B288-89AB7225AE08}" dt="2024-04-27T20:38:54.478" v="4946" actId="1076"/>
        <pc:sldMkLst>
          <pc:docMk/>
          <pc:sldMk cId="2650894419" sldId="308"/>
        </pc:sldMkLst>
        <pc:spChg chg="mod">
          <ac:chgData name="Rao, Rashmi - (rashmirao)" userId="dda043a8-801f-4b89-8c18-adf3b9816e03" providerId="ADAL" clId="{7170128B-FF89-4225-B288-89AB7225AE08}" dt="2024-04-27T20:38:40.852" v="4943" actId="1076"/>
          <ac:spMkLst>
            <pc:docMk/>
            <pc:sldMk cId="2650894419" sldId="308"/>
            <ac:spMk id="36" creationId="{E94D17C2-D118-7EF3-8A89-EF00A88038B5}"/>
          </ac:spMkLst>
        </pc:spChg>
        <pc:spChg chg="mod">
          <ac:chgData name="Rao, Rashmi - (rashmirao)" userId="dda043a8-801f-4b89-8c18-adf3b9816e03" providerId="ADAL" clId="{7170128B-FF89-4225-B288-89AB7225AE08}" dt="2024-04-27T20:38:54.478" v="4946" actId="1076"/>
          <ac:spMkLst>
            <pc:docMk/>
            <pc:sldMk cId="2650894419" sldId="308"/>
            <ac:spMk id="37" creationId="{25AB00ED-79A4-1289-1619-7C7A7767ACFC}"/>
          </ac:spMkLst>
        </pc:spChg>
        <pc:spChg chg="mod">
          <ac:chgData name="Rao, Rashmi - (rashmirao)" userId="dda043a8-801f-4b89-8c18-adf3b9816e03" providerId="ADAL" clId="{7170128B-FF89-4225-B288-89AB7225AE08}" dt="2024-04-27T20:38:44.341" v="4944" actId="1076"/>
          <ac:spMkLst>
            <pc:docMk/>
            <pc:sldMk cId="2650894419" sldId="308"/>
            <ac:spMk id="38" creationId="{BDA8ADCD-DBB9-6509-B848-7781FA165255}"/>
          </ac:spMkLst>
        </pc:spChg>
        <pc:picChg chg="del">
          <ac:chgData name="Rao, Rashmi - (rashmirao)" userId="dda043a8-801f-4b89-8c18-adf3b9816e03" providerId="ADAL" clId="{7170128B-FF89-4225-B288-89AB7225AE08}" dt="2024-04-24T19:54:57.461" v="3900" actId="478"/>
          <ac:picMkLst>
            <pc:docMk/>
            <pc:sldMk cId="2650894419" sldId="308"/>
            <ac:picMk id="2" creationId="{C95502B7-419F-991F-3D18-397C230FE3E3}"/>
          </ac:picMkLst>
        </pc:picChg>
        <pc:picChg chg="add mod">
          <ac:chgData name="Rao, Rashmi - (rashmirao)" userId="dda043a8-801f-4b89-8c18-adf3b9816e03" providerId="ADAL" clId="{7170128B-FF89-4225-B288-89AB7225AE08}" dt="2024-04-24T19:54:57.781" v="3901"/>
          <ac:picMkLst>
            <pc:docMk/>
            <pc:sldMk cId="2650894419" sldId="308"/>
            <ac:picMk id="3" creationId="{A74E1BB1-64ED-C2FC-3D25-3CAA2E2D3776}"/>
          </ac:picMkLst>
        </pc:picChg>
      </pc:sldChg>
      <pc:sldChg chg="addSp delSp modSp add mod addAnim delAnim modAnim">
        <pc:chgData name="Rao, Rashmi - (rashmirao)" userId="dda043a8-801f-4b89-8c18-adf3b9816e03" providerId="ADAL" clId="{7170128B-FF89-4225-B288-89AB7225AE08}" dt="2024-04-25T05:07:30.179" v="3934" actId="1076"/>
        <pc:sldMkLst>
          <pc:docMk/>
          <pc:sldMk cId="1224902165" sldId="1759"/>
        </pc:sldMkLst>
        <pc:spChg chg="mod">
          <ac:chgData name="Rao, Rashmi - (rashmirao)" userId="dda043a8-801f-4b89-8c18-adf3b9816e03" providerId="ADAL" clId="{7170128B-FF89-4225-B288-89AB7225AE08}" dt="2024-04-25T05:07:30.179" v="3934" actId="1076"/>
          <ac:spMkLst>
            <pc:docMk/>
            <pc:sldMk cId="1224902165" sldId="1759"/>
            <ac:spMk id="3" creationId="{59C1C512-370A-93E2-4E2D-0B2A907C0B0E}"/>
          </ac:spMkLst>
        </pc:spChg>
        <pc:spChg chg="del">
          <ac:chgData name="Rao, Rashmi - (rashmirao)" userId="dda043a8-801f-4b89-8c18-adf3b9816e03" providerId="ADAL" clId="{7170128B-FF89-4225-B288-89AB7225AE08}" dt="2024-04-24T15:40:24.274" v="2853" actId="478"/>
          <ac:spMkLst>
            <pc:docMk/>
            <pc:sldMk cId="1224902165" sldId="1759"/>
            <ac:spMk id="11" creationId="{E0406B67-72F5-F865-3962-32C889297886}"/>
          </ac:spMkLst>
        </pc:spChg>
        <pc:spChg chg="mod">
          <ac:chgData name="Rao, Rashmi - (rashmirao)" userId="dda043a8-801f-4b89-8c18-adf3b9816e03" providerId="ADAL" clId="{7170128B-FF89-4225-B288-89AB7225AE08}" dt="2024-04-24T16:02:47.458" v="3073" actId="1076"/>
          <ac:spMkLst>
            <pc:docMk/>
            <pc:sldMk cId="1224902165" sldId="1759"/>
            <ac:spMk id="14" creationId="{F2E513ED-26B2-FF0E-7379-06DE8FCF0A72}"/>
          </ac:spMkLst>
        </pc:spChg>
        <pc:spChg chg="add del mod">
          <ac:chgData name="Rao, Rashmi - (rashmirao)" userId="dda043a8-801f-4b89-8c18-adf3b9816e03" providerId="ADAL" clId="{7170128B-FF89-4225-B288-89AB7225AE08}" dt="2024-04-24T15:51:29.383" v="2882" actId="478"/>
          <ac:spMkLst>
            <pc:docMk/>
            <pc:sldMk cId="1224902165" sldId="1759"/>
            <ac:spMk id="18" creationId="{B3F59894-A605-2139-DB72-4E0508D87C1D}"/>
          </ac:spMkLst>
        </pc:spChg>
        <pc:spChg chg="mod">
          <ac:chgData name="Rao, Rashmi - (rashmirao)" userId="dda043a8-801f-4b89-8c18-adf3b9816e03" providerId="ADAL" clId="{7170128B-FF89-4225-B288-89AB7225AE08}" dt="2024-04-24T15:51:29.383" v="2882" actId="478"/>
          <ac:spMkLst>
            <pc:docMk/>
            <pc:sldMk cId="1224902165" sldId="1759"/>
            <ac:spMk id="19" creationId="{4C95C22F-D38A-9179-D7DD-1118762B8DC2}"/>
          </ac:spMkLst>
        </pc:spChg>
        <pc:spChg chg="mod">
          <ac:chgData name="Rao, Rashmi - (rashmirao)" userId="dda043a8-801f-4b89-8c18-adf3b9816e03" providerId="ADAL" clId="{7170128B-FF89-4225-B288-89AB7225AE08}" dt="2024-04-24T18:37:23.754" v="3210" actId="113"/>
          <ac:spMkLst>
            <pc:docMk/>
            <pc:sldMk cId="1224902165" sldId="1759"/>
            <ac:spMk id="22" creationId="{21BFF2FE-3BE5-C4C8-02DA-98E6770419EF}"/>
          </ac:spMkLst>
        </pc:spChg>
        <pc:spChg chg="add mod">
          <ac:chgData name="Rao, Rashmi - (rashmirao)" userId="dda043a8-801f-4b89-8c18-adf3b9816e03" providerId="ADAL" clId="{7170128B-FF89-4225-B288-89AB7225AE08}" dt="2024-04-24T16:03:10.378" v="3078" actId="1076"/>
          <ac:spMkLst>
            <pc:docMk/>
            <pc:sldMk cId="1224902165" sldId="1759"/>
            <ac:spMk id="26" creationId="{99BBA5F7-F7FD-34A3-97DB-60E6497EBC94}"/>
          </ac:spMkLst>
        </pc:spChg>
        <pc:spChg chg="add mod">
          <ac:chgData name="Rao, Rashmi - (rashmirao)" userId="dda043a8-801f-4b89-8c18-adf3b9816e03" providerId="ADAL" clId="{7170128B-FF89-4225-B288-89AB7225AE08}" dt="2024-04-24T18:41:31.364" v="3311" actId="113"/>
          <ac:spMkLst>
            <pc:docMk/>
            <pc:sldMk cId="1224902165" sldId="1759"/>
            <ac:spMk id="32" creationId="{151E7166-6C50-B934-B762-170C4C7F99F1}"/>
          </ac:spMkLst>
        </pc:spChg>
        <pc:spChg chg="add mod">
          <ac:chgData name="Rao, Rashmi - (rashmirao)" userId="dda043a8-801f-4b89-8c18-adf3b9816e03" providerId="ADAL" clId="{7170128B-FF89-4225-B288-89AB7225AE08}" dt="2024-04-24T16:04:19.412" v="3091" actId="207"/>
          <ac:spMkLst>
            <pc:docMk/>
            <pc:sldMk cId="1224902165" sldId="1759"/>
            <ac:spMk id="33" creationId="{B10EF55A-DC29-8A3E-DBA3-F97D32BA5C63}"/>
          </ac:spMkLst>
        </pc:spChg>
        <pc:spChg chg="add mod">
          <ac:chgData name="Rao, Rashmi - (rashmirao)" userId="dda043a8-801f-4b89-8c18-adf3b9816e03" providerId="ADAL" clId="{7170128B-FF89-4225-B288-89AB7225AE08}" dt="2024-04-24T18:44:06.906" v="3405" actId="14100"/>
          <ac:spMkLst>
            <pc:docMk/>
            <pc:sldMk cId="1224902165" sldId="1759"/>
            <ac:spMk id="37" creationId="{84D7DD27-DD4E-5643-9DC3-0FBF7E8611C7}"/>
          </ac:spMkLst>
        </pc:spChg>
        <pc:spChg chg="mod">
          <ac:chgData name="Rao, Rashmi - (rashmirao)" userId="dda043a8-801f-4b89-8c18-adf3b9816e03" providerId="ADAL" clId="{7170128B-FF89-4225-B288-89AB7225AE08}" dt="2024-04-24T16:03:05.572" v="3077" actId="1076"/>
          <ac:spMkLst>
            <pc:docMk/>
            <pc:sldMk cId="1224902165" sldId="1759"/>
            <ac:spMk id="40" creationId="{00000000-0000-0000-0000-000000000000}"/>
          </ac:spMkLst>
        </pc:spChg>
        <pc:spChg chg="mod">
          <ac:chgData name="Rao, Rashmi - (rashmirao)" userId="dda043a8-801f-4b89-8c18-adf3b9816e03" providerId="ADAL" clId="{7170128B-FF89-4225-B288-89AB7225AE08}" dt="2024-04-24T16:02:54.054" v="3074" actId="1076"/>
          <ac:spMkLst>
            <pc:docMk/>
            <pc:sldMk cId="1224902165" sldId="1759"/>
            <ac:spMk id="43" creationId="{00000000-0000-0000-0000-000000000000}"/>
          </ac:spMkLst>
        </pc:spChg>
        <pc:spChg chg="mod">
          <ac:chgData name="Rao, Rashmi - (rashmirao)" userId="dda043a8-801f-4b89-8c18-adf3b9816e03" providerId="ADAL" clId="{7170128B-FF89-4225-B288-89AB7225AE08}" dt="2024-04-24T16:02:59.978" v="3076" actId="1076"/>
          <ac:spMkLst>
            <pc:docMk/>
            <pc:sldMk cId="1224902165" sldId="1759"/>
            <ac:spMk id="45" creationId="{00000000-0000-0000-0000-000000000000}"/>
          </ac:spMkLst>
        </pc:spChg>
        <pc:spChg chg="mod">
          <ac:chgData name="Rao, Rashmi - (rashmirao)" userId="dda043a8-801f-4b89-8c18-adf3b9816e03" providerId="ADAL" clId="{7170128B-FF89-4225-B288-89AB7225AE08}" dt="2024-04-24T16:02:56.717" v="3075" actId="1076"/>
          <ac:spMkLst>
            <pc:docMk/>
            <pc:sldMk cId="1224902165" sldId="1759"/>
            <ac:spMk id="47" creationId="{00000000-0000-0000-0000-000000000000}"/>
          </ac:spMkLst>
        </pc:spChg>
        <pc:spChg chg="del">
          <ac:chgData name="Rao, Rashmi - (rashmirao)" userId="dda043a8-801f-4b89-8c18-adf3b9816e03" providerId="ADAL" clId="{7170128B-FF89-4225-B288-89AB7225AE08}" dt="2024-04-24T15:40:22.548" v="2852" actId="478"/>
          <ac:spMkLst>
            <pc:docMk/>
            <pc:sldMk cId="1224902165" sldId="1759"/>
            <ac:spMk id="51" creationId="{2E692BBE-69CF-A2CA-40F7-EDA0C8D0A78B}"/>
          </ac:spMkLst>
        </pc:spChg>
        <pc:spChg chg="mod">
          <ac:chgData name="Rao, Rashmi - (rashmirao)" userId="dda043a8-801f-4b89-8c18-adf3b9816e03" providerId="ADAL" clId="{7170128B-FF89-4225-B288-89AB7225AE08}" dt="2024-04-24T18:38:47.095" v="3276" actId="255"/>
          <ac:spMkLst>
            <pc:docMk/>
            <pc:sldMk cId="1224902165" sldId="1759"/>
            <ac:spMk id="61" creationId="{3EBC2EAB-910A-3116-C1E4-FC089B3F3F6A}"/>
          </ac:spMkLst>
        </pc:spChg>
        <pc:spChg chg="mod">
          <ac:chgData name="Rao, Rashmi - (rashmirao)" userId="dda043a8-801f-4b89-8c18-adf3b9816e03" providerId="ADAL" clId="{7170128B-FF89-4225-B288-89AB7225AE08}" dt="2024-04-24T18:36:55.194" v="3209" actId="20577"/>
          <ac:spMkLst>
            <pc:docMk/>
            <pc:sldMk cId="1224902165" sldId="1759"/>
            <ac:spMk id="62" creationId="{DB7F2EA3-930C-50F9-D314-05FA6ED8242D}"/>
          </ac:spMkLst>
        </pc:spChg>
        <pc:spChg chg="mod">
          <ac:chgData name="Rao, Rashmi - (rashmirao)" userId="dda043a8-801f-4b89-8c18-adf3b9816e03" providerId="ADAL" clId="{7170128B-FF89-4225-B288-89AB7225AE08}" dt="2024-04-24T18:37:40.744" v="3245" actId="313"/>
          <ac:spMkLst>
            <pc:docMk/>
            <pc:sldMk cId="1224902165" sldId="1759"/>
            <ac:spMk id="63" creationId="{B0563937-FEF9-99BB-8437-D0D3C805F007}"/>
          </ac:spMkLst>
        </pc:spChg>
        <pc:spChg chg="add del mod">
          <ac:chgData name="Rao, Rashmi - (rashmirao)" userId="dda043a8-801f-4b89-8c18-adf3b9816e03" providerId="ADAL" clId="{7170128B-FF89-4225-B288-89AB7225AE08}" dt="2024-04-24T18:39:01.194" v="3295" actId="113"/>
          <ac:spMkLst>
            <pc:docMk/>
            <pc:sldMk cId="1224902165" sldId="1759"/>
            <ac:spMk id="64" creationId="{39519115-7EB9-5499-7B5C-107A965DC4B8}"/>
          </ac:spMkLst>
        </pc:spChg>
        <pc:grpChg chg="del mod">
          <ac:chgData name="Rao, Rashmi - (rashmirao)" userId="dda043a8-801f-4b89-8c18-adf3b9816e03" providerId="ADAL" clId="{7170128B-FF89-4225-B288-89AB7225AE08}" dt="2024-04-24T15:57:43.189" v="3022" actId="478"/>
          <ac:grpSpMkLst>
            <pc:docMk/>
            <pc:sldMk cId="1224902165" sldId="1759"/>
            <ac:grpSpMk id="2" creationId="{00000000-0000-0000-0000-000000000000}"/>
          </ac:grpSpMkLst>
        </pc:grpChg>
        <pc:grpChg chg="del mod">
          <ac:chgData name="Rao, Rashmi - (rashmirao)" userId="dda043a8-801f-4b89-8c18-adf3b9816e03" providerId="ADAL" clId="{7170128B-FF89-4225-B288-89AB7225AE08}" dt="2024-04-24T15:58:39.630" v="3030" actId="478"/>
          <ac:grpSpMkLst>
            <pc:docMk/>
            <pc:sldMk cId="1224902165" sldId="1759"/>
            <ac:grpSpMk id="4" creationId="{00000000-0000-0000-0000-000000000000}"/>
          </ac:grpSpMkLst>
        </pc:grpChg>
        <pc:grpChg chg="del">
          <ac:chgData name="Rao, Rashmi - (rashmirao)" userId="dda043a8-801f-4b89-8c18-adf3b9816e03" providerId="ADAL" clId="{7170128B-FF89-4225-B288-89AB7225AE08}" dt="2024-04-24T15:58:47.457" v="3033" actId="478"/>
          <ac:grpSpMkLst>
            <pc:docMk/>
            <pc:sldMk cId="1224902165" sldId="1759"/>
            <ac:grpSpMk id="6" creationId="{00000000-0000-0000-0000-000000000000}"/>
          </ac:grpSpMkLst>
        </pc:grpChg>
        <pc:grpChg chg="del mod">
          <ac:chgData name="Rao, Rashmi - (rashmirao)" userId="dda043a8-801f-4b89-8c18-adf3b9816e03" providerId="ADAL" clId="{7170128B-FF89-4225-B288-89AB7225AE08}" dt="2024-04-24T15:58:41.515" v="3032" actId="478"/>
          <ac:grpSpMkLst>
            <pc:docMk/>
            <pc:sldMk cId="1224902165" sldId="1759"/>
            <ac:grpSpMk id="8" creationId="{00000000-0000-0000-0000-000000000000}"/>
          </ac:grpSpMkLst>
        </pc:grpChg>
        <pc:grpChg chg="add del mod">
          <ac:chgData name="Rao, Rashmi - (rashmirao)" userId="dda043a8-801f-4b89-8c18-adf3b9816e03" providerId="ADAL" clId="{7170128B-FF89-4225-B288-89AB7225AE08}" dt="2024-04-24T15:58:37.750" v="3028" actId="478"/>
          <ac:grpSpMkLst>
            <pc:docMk/>
            <pc:sldMk cId="1224902165" sldId="1759"/>
            <ac:grpSpMk id="15" creationId="{64CDBB94-D081-ACA1-BFB5-230B88529B5C}"/>
          </ac:grpSpMkLst>
        </pc:grpChg>
        <pc:grpChg chg="add del">
          <ac:chgData name="Rao, Rashmi - (rashmirao)" userId="dda043a8-801f-4b89-8c18-adf3b9816e03" providerId="ADAL" clId="{7170128B-FF89-4225-B288-89AB7225AE08}" dt="2024-04-24T15:51:29.383" v="2882" actId="478"/>
          <ac:grpSpMkLst>
            <pc:docMk/>
            <pc:sldMk cId="1224902165" sldId="1759"/>
            <ac:grpSpMk id="16" creationId="{43099418-F450-2628-58D6-B020C9E11E34}"/>
          </ac:grpSpMkLst>
        </pc:grpChg>
        <pc:picChg chg="add mod">
          <ac:chgData name="Rao, Rashmi - (rashmirao)" userId="dda043a8-801f-4b89-8c18-adf3b9816e03" providerId="ADAL" clId="{7170128B-FF89-4225-B288-89AB7225AE08}" dt="2024-04-24T15:40:35.401" v="2856" actId="14100"/>
          <ac:picMkLst>
            <pc:docMk/>
            <pc:sldMk cId="1224902165" sldId="1759"/>
            <ac:picMk id="13" creationId="{0C334D0E-2917-9AD9-EC87-A8475B4ED3D7}"/>
          </ac:picMkLst>
        </pc:picChg>
        <pc:picChg chg="add del mod ord">
          <ac:chgData name="Rao, Rashmi - (rashmirao)" userId="dda043a8-801f-4b89-8c18-adf3b9816e03" providerId="ADAL" clId="{7170128B-FF89-4225-B288-89AB7225AE08}" dt="2024-04-24T15:50:11.620" v="2873" actId="478"/>
          <ac:picMkLst>
            <pc:docMk/>
            <pc:sldMk cId="1224902165" sldId="1759"/>
            <ac:picMk id="23" creationId="{37FD0DC6-BD6B-882B-A65C-FA0B12D30ECA}"/>
          </ac:picMkLst>
        </pc:picChg>
        <pc:picChg chg="add mod ord">
          <ac:chgData name="Rao, Rashmi - (rashmirao)" userId="dda043a8-801f-4b89-8c18-adf3b9816e03" providerId="ADAL" clId="{7170128B-FF89-4225-B288-89AB7225AE08}" dt="2024-04-24T16:12:12.494" v="3155" actId="14100"/>
          <ac:picMkLst>
            <pc:docMk/>
            <pc:sldMk cId="1224902165" sldId="1759"/>
            <ac:picMk id="25" creationId="{0D510E16-2E11-5600-4312-EFA17351DA00}"/>
          </ac:picMkLst>
        </pc:picChg>
        <pc:picChg chg="del">
          <ac:chgData name="Rao, Rashmi - (rashmirao)" userId="dda043a8-801f-4b89-8c18-adf3b9816e03" providerId="ADAL" clId="{7170128B-FF89-4225-B288-89AB7225AE08}" dt="2024-04-24T15:40:25.988" v="2854" actId="478"/>
          <ac:picMkLst>
            <pc:docMk/>
            <pc:sldMk cId="1224902165" sldId="1759"/>
            <ac:picMk id="27" creationId="{6E1C768F-E779-CBC1-D113-EC65B711BADB}"/>
          </ac:picMkLst>
        </pc:picChg>
        <pc:picChg chg="del">
          <ac:chgData name="Rao, Rashmi - (rashmirao)" userId="dda043a8-801f-4b89-8c18-adf3b9816e03" providerId="ADAL" clId="{7170128B-FF89-4225-B288-89AB7225AE08}" dt="2024-04-24T15:44:30.511" v="2860" actId="478"/>
          <ac:picMkLst>
            <pc:docMk/>
            <pc:sldMk cId="1224902165" sldId="1759"/>
            <ac:picMk id="1030" creationId="{7DE0C925-4B53-87FB-5019-70D719680EA4}"/>
          </ac:picMkLst>
        </pc:picChg>
        <pc:cxnChg chg="del mod">
          <ac:chgData name="Rao, Rashmi - (rashmirao)" userId="dda043a8-801f-4b89-8c18-adf3b9816e03" providerId="ADAL" clId="{7170128B-FF89-4225-B288-89AB7225AE08}" dt="2024-04-24T15:58:35.871" v="3027" actId="478"/>
          <ac:cxnSpMkLst>
            <pc:docMk/>
            <pc:sldMk cId="1224902165" sldId="1759"/>
            <ac:cxnSpMk id="20" creationId="{D953484C-E526-B6B2-5573-E495A20EE9F3}"/>
          </ac:cxnSpMkLst>
        </pc:cxnChg>
        <pc:cxnChg chg="del mod">
          <ac:chgData name="Rao, Rashmi - (rashmirao)" userId="dda043a8-801f-4b89-8c18-adf3b9816e03" providerId="ADAL" clId="{7170128B-FF89-4225-B288-89AB7225AE08}" dt="2024-04-24T15:58:38.880" v="3029" actId="478"/>
          <ac:cxnSpMkLst>
            <pc:docMk/>
            <pc:sldMk cId="1224902165" sldId="1759"/>
            <ac:cxnSpMk id="70" creationId="{00000000-0000-0000-0000-000000000000}"/>
          </ac:cxnSpMkLst>
        </pc:cxnChg>
        <pc:cxnChg chg="del mod">
          <ac:chgData name="Rao, Rashmi - (rashmirao)" userId="dda043a8-801f-4b89-8c18-adf3b9816e03" providerId="ADAL" clId="{7170128B-FF89-4225-B288-89AB7225AE08}" dt="2024-04-24T15:58:40.764" v="3031" actId="478"/>
          <ac:cxnSpMkLst>
            <pc:docMk/>
            <pc:sldMk cId="1224902165" sldId="1759"/>
            <ac:cxnSpMk id="75" creationId="{00000000-0000-0000-0000-000000000000}"/>
          </ac:cxnSpMkLst>
        </pc:cxnChg>
        <pc:cxnChg chg="add del mod">
          <ac:chgData name="Rao, Rashmi - (rashmirao)" userId="dda043a8-801f-4b89-8c18-adf3b9816e03" providerId="ADAL" clId="{7170128B-FF89-4225-B288-89AB7225AE08}" dt="2024-04-24T15:57:44.532" v="3023" actId="478"/>
          <ac:cxnSpMkLst>
            <pc:docMk/>
            <pc:sldMk cId="1224902165" sldId="1759"/>
            <ac:cxnSpMk id="78" creationId="{00000000-0000-0000-0000-000000000000}"/>
          </ac:cxnSpMkLst>
        </pc:cxnChg>
        <pc:cxnChg chg="del">
          <ac:chgData name="Rao, Rashmi - (rashmirao)" userId="dda043a8-801f-4b89-8c18-adf3b9816e03" providerId="ADAL" clId="{7170128B-FF89-4225-B288-89AB7225AE08}" dt="2024-04-24T15:58:49.279" v="3034" actId="478"/>
          <ac:cxnSpMkLst>
            <pc:docMk/>
            <pc:sldMk cId="1224902165" sldId="1759"/>
            <ac:cxnSpMk id="81" creationId="{00000000-0000-0000-0000-000000000000}"/>
          </ac:cxnSpMkLst>
        </pc:cxnChg>
      </pc:sldChg>
      <pc:sldChg chg="addSp delSp modSp add mod modAnim">
        <pc:chgData name="Rao, Rashmi - (rashmirao)" userId="dda043a8-801f-4b89-8c18-adf3b9816e03" providerId="ADAL" clId="{7170128B-FF89-4225-B288-89AB7225AE08}" dt="2024-04-27T18:31:57.676" v="4227" actId="1076"/>
        <pc:sldMkLst>
          <pc:docMk/>
          <pc:sldMk cId="3804508282" sldId="1760"/>
        </pc:sldMkLst>
        <pc:spChg chg="mod">
          <ac:chgData name="Rao, Rashmi - (rashmirao)" userId="dda043a8-801f-4b89-8c18-adf3b9816e03" providerId="ADAL" clId="{7170128B-FF89-4225-B288-89AB7225AE08}" dt="2024-04-27T18:31:57.676" v="4227" actId="1076"/>
          <ac:spMkLst>
            <pc:docMk/>
            <pc:sldMk cId="3804508282" sldId="1760"/>
            <ac:spMk id="3" creationId="{B3AC46B2-49FD-308F-340E-D8BFC56331B7}"/>
          </ac:spMkLst>
        </pc:spChg>
        <pc:spChg chg="del mod topLvl">
          <ac:chgData name="Rao, Rashmi - (rashmirao)" userId="dda043a8-801f-4b89-8c18-adf3b9816e03" providerId="ADAL" clId="{7170128B-FF89-4225-B288-89AB7225AE08}" dt="2024-04-24T18:47:26.315" v="3409" actId="478"/>
          <ac:spMkLst>
            <pc:docMk/>
            <pc:sldMk cId="3804508282" sldId="1760"/>
            <ac:spMk id="4" creationId="{0F2A406B-5226-FACC-DE7D-84F87C3E7F4C}"/>
          </ac:spMkLst>
        </pc:spChg>
        <pc:spChg chg="del topLvl">
          <ac:chgData name="Rao, Rashmi - (rashmirao)" userId="dda043a8-801f-4b89-8c18-adf3b9816e03" providerId="ADAL" clId="{7170128B-FF89-4225-B288-89AB7225AE08}" dt="2024-04-24T18:47:23.880" v="3408" actId="478"/>
          <ac:spMkLst>
            <pc:docMk/>
            <pc:sldMk cId="3804508282" sldId="1760"/>
            <ac:spMk id="5" creationId="{A77DED64-11CF-9F01-87D8-87865B5A30DF}"/>
          </ac:spMkLst>
        </pc:spChg>
        <pc:spChg chg="del topLvl">
          <ac:chgData name="Rao, Rashmi - (rashmirao)" userId="dda043a8-801f-4b89-8c18-adf3b9816e03" providerId="ADAL" clId="{7170128B-FF89-4225-B288-89AB7225AE08}" dt="2024-04-24T18:47:30.795" v="3411" actId="478"/>
          <ac:spMkLst>
            <pc:docMk/>
            <pc:sldMk cId="3804508282" sldId="1760"/>
            <ac:spMk id="7" creationId="{A5FE558E-8788-E546-62A4-EA7C49F496A2}"/>
          </ac:spMkLst>
        </pc:spChg>
        <pc:spChg chg="mod">
          <ac:chgData name="Rao, Rashmi - (rashmirao)" userId="dda043a8-801f-4b89-8c18-adf3b9816e03" providerId="ADAL" clId="{7170128B-FF89-4225-B288-89AB7225AE08}" dt="2024-04-24T19:13:36.711" v="3842" actId="165"/>
          <ac:spMkLst>
            <pc:docMk/>
            <pc:sldMk cId="3804508282" sldId="1760"/>
            <ac:spMk id="8" creationId="{D68F9CB1-1EB8-B053-B54F-D42E60F46959}"/>
          </ac:spMkLst>
        </pc:spChg>
        <pc:spChg chg="mod">
          <ac:chgData name="Rao, Rashmi - (rashmirao)" userId="dda043a8-801f-4b89-8c18-adf3b9816e03" providerId="ADAL" clId="{7170128B-FF89-4225-B288-89AB7225AE08}" dt="2024-04-24T19:13:36.711" v="3842" actId="165"/>
          <ac:spMkLst>
            <pc:docMk/>
            <pc:sldMk cId="3804508282" sldId="1760"/>
            <ac:spMk id="9" creationId="{D0AD2915-2C1C-FF76-9511-9CEFF94E02D1}"/>
          </ac:spMkLst>
        </pc:spChg>
        <pc:spChg chg="mod">
          <ac:chgData name="Rao, Rashmi - (rashmirao)" userId="dda043a8-801f-4b89-8c18-adf3b9816e03" providerId="ADAL" clId="{7170128B-FF89-4225-B288-89AB7225AE08}" dt="2024-04-24T19:13:36.711" v="3842" actId="165"/>
          <ac:spMkLst>
            <pc:docMk/>
            <pc:sldMk cId="3804508282" sldId="1760"/>
            <ac:spMk id="11" creationId="{3FCB3E51-8FFA-F31F-204B-A75885CE950C}"/>
          </ac:spMkLst>
        </pc:spChg>
        <pc:spChg chg="mod">
          <ac:chgData name="Rao, Rashmi - (rashmirao)" userId="dda043a8-801f-4b89-8c18-adf3b9816e03" providerId="ADAL" clId="{7170128B-FF89-4225-B288-89AB7225AE08}" dt="2024-04-24T19:13:36.711" v="3842" actId="165"/>
          <ac:spMkLst>
            <pc:docMk/>
            <pc:sldMk cId="3804508282" sldId="1760"/>
            <ac:spMk id="12" creationId="{3A1ABF93-1EB6-C61D-F451-7425657B6CE7}"/>
          </ac:spMkLst>
        </pc:spChg>
        <pc:spChg chg="mod">
          <ac:chgData name="Rao, Rashmi - (rashmirao)" userId="dda043a8-801f-4b89-8c18-adf3b9816e03" providerId="ADAL" clId="{7170128B-FF89-4225-B288-89AB7225AE08}" dt="2024-04-24T19:13:36.711" v="3842" actId="165"/>
          <ac:spMkLst>
            <pc:docMk/>
            <pc:sldMk cId="3804508282" sldId="1760"/>
            <ac:spMk id="14" creationId="{4E6757B5-B419-F7B4-E840-2D77503FD188}"/>
          </ac:spMkLst>
        </pc:spChg>
        <pc:spChg chg="mod">
          <ac:chgData name="Rao, Rashmi - (rashmirao)" userId="dda043a8-801f-4b89-8c18-adf3b9816e03" providerId="ADAL" clId="{7170128B-FF89-4225-B288-89AB7225AE08}" dt="2024-04-24T19:13:36.711" v="3842" actId="165"/>
          <ac:spMkLst>
            <pc:docMk/>
            <pc:sldMk cId="3804508282" sldId="1760"/>
            <ac:spMk id="16" creationId="{D14C9E10-D5FA-0974-1A24-57864A23F94F}"/>
          </ac:spMkLst>
        </pc:spChg>
        <pc:spChg chg="del topLvl">
          <ac:chgData name="Rao, Rashmi - (rashmirao)" userId="dda043a8-801f-4b89-8c18-adf3b9816e03" providerId="ADAL" clId="{7170128B-FF89-4225-B288-89AB7225AE08}" dt="2024-04-24T18:47:32.158" v="3412" actId="478"/>
          <ac:spMkLst>
            <pc:docMk/>
            <pc:sldMk cId="3804508282" sldId="1760"/>
            <ac:spMk id="20" creationId="{D90F216F-4226-E1F9-C82A-C0B035E9EB0B}"/>
          </ac:spMkLst>
        </pc:spChg>
        <pc:spChg chg="mod">
          <ac:chgData name="Rao, Rashmi - (rashmirao)" userId="dda043a8-801f-4b89-8c18-adf3b9816e03" providerId="ADAL" clId="{7170128B-FF89-4225-B288-89AB7225AE08}" dt="2024-04-24T19:13:36.711" v="3842" actId="165"/>
          <ac:spMkLst>
            <pc:docMk/>
            <pc:sldMk cId="3804508282" sldId="1760"/>
            <ac:spMk id="26" creationId="{D7D23A62-5120-54E5-D112-2BD95C5E61FD}"/>
          </ac:spMkLst>
        </pc:spChg>
        <pc:spChg chg="mod">
          <ac:chgData name="Rao, Rashmi - (rashmirao)" userId="dda043a8-801f-4b89-8c18-adf3b9816e03" providerId="ADAL" clId="{7170128B-FF89-4225-B288-89AB7225AE08}" dt="2024-04-24T19:13:36.711" v="3842" actId="165"/>
          <ac:spMkLst>
            <pc:docMk/>
            <pc:sldMk cId="3804508282" sldId="1760"/>
            <ac:spMk id="27" creationId="{1B8EC048-3456-5BC6-35D2-15015DB8DB25}"/>
          </ac:spMkLst>
        </pc:spChg>
        <pc:spChg chg="mod">
          <ac:chgData name="Rao, Rashmi - (rashmirao)" userId="dda043a8-801f-4b89-8c18-adf3b9816e03" providerId="ADAL" clId="{7170128B-FF89-4225-B288-89AB7225AE08}" dt="2024-04-24T19:13:36.711" v="3842" actId="165"/>
          <ac:spMkLst>
            <pc:docMk/>
            <pc:sldMk cId="3804508282" sldId="1760"/>
            <ac:spMk id="29" creationId="{0354089A-2A1F-D5FD-4F12-C993CF36B9CF}"/>
          </ac:spMkLst>
        </pc:spChg>
        <pc:spChg chg="mod">
          <ac:chgData name="Rao, Rashmi - (rashmirao)" userId="dda043a8-801f-4b89-8c18-adf3b9816e03" providerId="ADAL" clId="{7170128B-FF89-4225-B288-89AB7225AE08}" dt="2024-04-27T18:31:30.952" v="4223" actId="2711"/>
          <ac:spMkLst>
            <pc:docMk/>
            <pc:sldMk cId="3804508282" sldId="1760"/>
            <ac:spMk id="30" creationId="{D07F84B5-098E-F8B8-0076-FFAE3D9526FB}"/>
          </ac:spMkLst>
        </pc:spChg>
        <pc:spChg chg="mod">
          <ac:chgData name="Rao, Rashmi - (rashmirao)" userId="dda043a8-801f-4b89-8c18-adf3b9816e03" providerId="ADAL" clId="{7170128B-FF89-4225-B288-89AB7225AE08}" dt="2024-04-24T19:13:36.711" v="3842" actId="165"/>
          <ac:spMkLst>
            <pc:docMk/>
            <pc:sldMk cId="3804508282" sldId="1760"/>
            <ac:spMk id="32" creationId="{CFBEF10F-F8A4-1CFE-825C-28F2375229A2}"/>
          </ac:spMkLst>
        </pc:spChg>
        <pc:spChg chg="mod">
          <ac:chgData name="Rao, Rashmi - (rashmirao)" userId="dda043a8-801f-4b89-8c18-adf3b9816e03" providerId="ADAL" clId="{7170128B-FF89-4225-B288-89AB7225AE08}" dt="2024-04-24T19:13:36.711" v="3842" actId="165"/>
          <ac:spMkLst>
            <pc:docMk/>
            <pc:sldMk cId="3804508282" sldId="1760"/>
            <ac:spMk id="33" creationId="{9E72965B-77F8-B29A-2FEA-B30DEA545E0A}"/>
          </ac:spMkLst>
        </pc:spChg>
        <pc:spChg chg="mod">
          <ac:chgData name="Rao, Rashmi - (rashmirao)" userId="dda043a8-801f-4b89-8c18-adf3b9816e03" providerId="ADAL" clId="{7170128B-FF89-4225-B288-89AB7225AE08}" dt="2024-04-24T19:13:36.711" v="3842" actId="165"/>
          <ac:spMkLst>
            <pc:docMk/>
            <pc:sldMk cId="3804508282" sldId="1760"/>
            <ac:spMk id="35" creationId="{2C09F41B-7368-6CFE-A208-D72E06055250}"/>
          </ac:spMkLst>
        </pc:spChg>
        <pc:spChg chg="mod">
          <ac:chgData name="Rao, Rashmi - (rashmirao)" userId="dda043a8-801f-4b89-8c18-adf3b9816e03" providerId="ADAL" clId="{7170128B-FF89-4225-B288-89AB7225AE08}" dt="2024-04-27T18:31:36.508" v="4224" actId="2711"/>
          <ac:spMkLst>
            <pc:docMk/>
            <pc:sldMk cId="3804508282" sldId="1760"/>
            <ac:spMk id="36" creationId="{86B266F1-EB3F-A217-CE26-642C961A4B17}"/>
          </ac:spMkLst>
        </pc:spChg>
        <pc:spChg chg="mod">
          <ac:chgData name="Rao, Rashmi - (rashmirao)" userId="dda043a8-801f-4b89-8c18-adf3b9816e03" providerId="ADAL" clId="{7170128B-FF89-4225-B288-89AB7225AE08}" dt="2024-04-24T19:13:36.711" v="3842" actId="165"/>
          <ac:spMkLst>
            <pc:docMk/>
            <pc:sldMk cId="3804508282" sldId="1760"/>
            <ac:spMk id="38" creationId="{90F1B8F4-0F77-F472-7B6C-50C865A86752}"/>
          </ac:spMkLst>
        </pc:spChg>
        <pc:spChg chg="mod">
          <ac:chgData name="Rao, Rashmi - (rashmirao)" userId="dda043a8-801f-4b89-8c18-adf3b9816e03" providerId="ADAL" clId="{7170128B-FF89-4225-B288-89AB7225AE08}" dt="2024-04-27T18:31:41.321" v="4225" actId="2711"/>
          <ac:spMkLst>
            <pc:docMk/>
            <pc:sldMk cId="3804508282" sldId="1760"/>
            <ac:spMk id="39" creationId="{839A2707-FF0F-64AA-6B20-271FFE20FBE2}"/>
          </ac:spMkLst>
        </pc:spChg>
        <pc:spChg chg="add mod topLvl">
          <ac:chgData name="Rao, Rashmi - (rashmirao)" userId="dda043a8-801f-4b89-8c18-adf3b9816e03" providerId="ADAL" clId="{7170128B-FF89-4225-B288-89AB7225AE08}" dt="2024-04-24T19:13:43.803" v="3843" actId="164"/>
          <ac:spMkLst>
            <pc:docMk/>
            <pc:sldMk cId="3804508282" sldId="1760"/>
            <ac:spMk id="40" creationId="{276F7BDD-3921-7B6D-A05C-701D839E8986}"/>
          </ac:spMkLst>
        </pc:spChg>
        <pc:spChg chg="add mod topLvl">
          <ac:chgData name="Rao, Rashmi - (rashmirao)" userId="dda043a8-801f-4b89-8c18-adf3b9816e03" providerId="ADAL" clId="{7170128B-FF89-4225-B288-89AB7225AE08}" dt="2024-04-24T19:13:48.770" v="3844" actId="164"/>
          <ac:spMkLst>
            <pc:docMk/>
            <pc:sldMk cId="3804508282" sldId="1760"/>
            <ac:spMk id="41" creationId="{472CF749-EF3D-974C-ED10-8BCFEDA68E43}"/>
          </ac:spMkLst>
        </pc:spChg>
        <pc:spChg chg="add mod topLvl">
          <ac:chgData name="Rao, Rashmi - (rashmirao)" userId="dda043a8-801f-4b89-8c18-adf3b9816e03" providerId="ADAL" clId="{7170128B-FF89-4225-B288-89AB7225AE08}" dt="2024-04-24T19:14:03.305" v="3846" actId="164"/>
          <ac:spMkLst>
            <pc:docMk/>
            <pc:sldMk cId="3804508282" sldId="1760"/>
            <ac:spMk id="42" creationId="{D6C73D0D-44AF-DCD2-AD74-A4131BA0B13B}"/>
          </ac:spMkLst>
        </pc:spChg>
        <pc:spChg chg="add del mod topLvl">
          <ac:chgData name="Rao, Rashmi - (rashmirao)" userId="dda043a8-801f-4b89-8c18-adf3b9816e03" providerId="ADAL" clId="{7170128B-FF89-4225-B288-89AB7225AE08}" dt="2024-04-24T19:13:53.277" v="3845" actId="164"/>
          <ac:spMkLst>
            <pc:docMk/>
            <pc:sldMk cId="3804508282" sldId="1760"/>
            <ac:spMk id="43" creationId="{7F6CEA89-0212-018F-5389-4F560960D946}"/>
          </ac:spMkLst>
        </pc:spChg>
        <pc:spChg chg="add del mod">
          <ac:chgData name="Rao, Rashmi - (rashmirao)" userId="dda043a8-801f-4b89-8c18-adf3b9816e03" providerId="ADAL" clId="{7170128B-FF89-4225-B288-89AB7225AE08}" dt="2024-04-24T18:53:53.054" v="3477" actId="478"/>
          <ac:spMkLst>
            <pc:docMk/>
            <pc:sldMk cId="3804508282" sldId="1760"/>
            <ac:spMk id="44" creationId="{E61E293F-7149-0ACF-7855-51D40FA7CBCE}"/>
          </ac:spMkLst>
        </pc:spChg>
        <pc:spChg chg="add del mod">
          <ac:chgData name="Rao, Rashmi - (rashmirao)" userId="dda043a8-801f-4b89-8c18-adf3b9816e03" providerId="ADAL" clId="{7170128B-FF89-4225-B288-89AB7225AE08}" dt="2024-04-24T18:55:52.107" v="3501" actId="478"/>
          <ac:spMkLst>
            <pc:docMk/>
            <pc:sldMk cId="3804508282" sldId="1760"/>
            <ac:spMk id="45" creationId="{80DD8BFC-6D7C-A654-03A8-AD0D27359F65}"/>
          </ac:spMkLst>
        </pc:spChg>
        <pc:spChg chg="add mod">
          <ac:chgData name="Rao, Rashmi - (rashmirao)" userId="dda043a8-801f-4b89-8c18-adf3b9816e03" providerId="ADAL" clId="{7170128B-FF89-4225-B288-89AB7225AE08}" dt="2024-04-24T18:52:17.955" v="3468"/>
          <ac:spMkLst>
            <pc:docMk/>
            <pc:sldMk cId="3804508282" sldId="1760"/>
            <ac:spMk id="51" creationId="{E7525BD8-76C3-7551-FA2B-931E33B151C6}"/>
          </ac:spMkLst>
        </pc:spChg>
        <pc:spChg chg="add mod">
          <ac:chgData name="Rao, Rashmi - (rashmirao)" userId="dda043a8-801f-4b89-8c18-adf3b9816e03" providerId="ADAL" clId="{7170128B-FF89-4225-B288-89AB7225AE08}" dt="2024-04-24T19:14:34.317" v="3847" actId="164"/>
          <ac:spMkLst>
            <pc:docMk/>
            <pc:sldMk cId="3804508282" sldId="1760"/>
            <ac:spMk id="59" creationId="{04ECEB7C-4E65-7946-2914-D8F3AC6A5827}"/>
          </ac:spMkLst>
        </pc:spChg>
        <pc:spChg chg="add mod">
          <ac:chgData name="Rao, Rashmi - (rashmirao)" userId="dda043a8-801f-4b89-8c18-adf3b9816e03" providerId="ADAL" clId="{7170128B-FF89-4225-B288-89AB7225AE08}" dt="2024-04-27T18:31:46.143" v="4226" actId="2711"/>
          <ac:spMkLst>
            <pc:docMk/>
            <pc:sldMk cId="3804508282" sldId="1760"/>
            <ac:spMk id="61" creationId="{7B581D22-9DAB-B0ED-3DB8-793A4BE7BE0B}"/>
          </ac:spMkLst>
        </pc:spChg>
        <pc:spChg chg="add mod">
          <ac:chgData name="Rao, Rashmi - (rashmirao)" userId="dda043a8-801f-4b89-8c18-adf3b9816e03" providerId="ADAL" clId="{7170128B-FF89-4225-B288-89AB7225AE08}" dt="2024-04-24T19:14:03.305" v="3846" actId="164"/>
          <ac:spMkLst>
            <pc:docMk/>
            <pc:sldMk cId="3804508282" sldId="1760"/>
            <ac:spMk id="66" creationId="{EE0457EF-2B49-F077-442B-E12A8A8C24AB}"/>
          </ac:spMkLst>
        </pc:spChg>
        <pc:grpChg chg="add mod topLvl">
          <ac:chgData name="Rao, Rashmi - (rashmirao)" userId="dda043a8-801f-4b89-8c18-adf3b9816e03" providerId="ADAL" clId="{7170128B-FF89-4225-B288-89AB7225AE08}" dt="2024-04-24T19:14:34.317" v="3847" actId="164"/>
          <ac:grpSpMkLst>
            <pc:docMk/>
            <pc:sldMk cId="3804508282" sldId="1760"/>
            <ac:grpSpMk id="6" creationId="{9D884C58-5C32-F02D-769C-552D3A7EED34}"/>
          </ac:grpSpMkLst>
        </pc:grpChg>
        <pc:grpChg chg="add mod topLvl">
          <ac:chgData name="Rao, Rashmi - (rashmirao)" userId="dda043a8-801f-4b89-8c18-adf3b9816e03" providerId="ADAL" clId="{7170128B-FF89-4225-B288-89AB7225AE08}" dt="2024-04-24T19:14:34.317" v="3847" actId="164"/>
          <ac:grpSpMkLst>
            <pc:docMk/>
            <pc:sldMk cId="3804508282" sldId="1760"/>
            <ac:grpSpMk id="10" creationId="{88C8A45D-19E7-9D50-5A78-DB2E4E50F5C5}"/>
          </ac:grpSpMkLst>
        </pc:grpChg>
        <pc:grpChg chg="add mod topLvl">
          <ac:chgData name="Rao, Rashmi - (rashmirao)" userId="dda043a8-801f-4b89-8c18-adf3b9816e03" providerId="ADAL" clId="{7170128B-FF89-4225-B288-89AB7225AE08}" dt="2024-04-24T19:14:34.317" v="3847" actId="164"/>
          <ac:grpSpMkLst>
            <pc:docMk/>
            <pc:sldMk cId="3804508282" sldId="1760"/>
            <ac:grpSpMk id="13" creationId="{8971D436-F7A3-B69A-F462-AE67144A559C}"/>
          </ac:grpSpMkLst>
        </pc:grpChg>
        <pc:grpChg chg="del">
          <ac:chgData name="Rao, Rashmi - (rashmirao)" userId="dda043a8-801f-4b89-8c18-adf3b9816e03" providerId="ADAL" clId="{7170128B-FF89-4225-B288-89AB7225AE08}" dt="2024-04-24T18:47:23.880" v="3408" actId="478"/>
          <ac:grpSpMkLst>
            <pc:docMk/>
            <pc:sldMk cId="3804508282" sldId="1760"/>
            <ac:grpSpMk id="15" creationId="{267F9063-495F-E381-03FE-F30517778913}"/>
          </ac:grpSpMkLst>
        </pc:grpChg>
        <pc:grpChg chg="add mod topLvl">
          <ac:chgData name="Rao, Rashmi - (rashmirao)" userId="dda043a8-801f-4b89-8c18-adf3b9816e03" providerId="ADAL" clId="{7170128B-FF89-4225-B288-89AB7225AE08}" dt="2024-04-24T19:14:34.317" v="3847" actId="164"/>
          <ac:grpSpMkLst>
            <pc:docMk/>
            <pc:sldMk cId="3804508282" sldId="1760"/>
            <ac:grpSpMk id="19" creationId="{9E3A6F6F-AFBD-FFA6-0BFA-4FDB9B0D6719}"/>
          </ac:grpSpMkLst>
        </pc:grpChg>
        <pc:grpChg chg="del">
          <ac:chgData name="Rao, Rashmi - (rashmirao)" userId="dda043a8-801f-4b89-8c18-adf3b9816e03" providerId="ADAL" clId="{7170128B-FF89-4225-B288-89AB7225AE08}" dt="2024-04-24T18:47:28.329" v="3410" actId="478"/>
          <ac:grpSpMkLst>
            <pc:docMk/>
            <pc:sldMk cId="3804508282" sldId="1760"/>
            <ac:grpSpMk id="21" creationId="{F2776894-2AD8-5ABD-A3E5-A6616CEB7507}"/>
          </ac:grpSpMkLst>
        </pc:grpChg>
        <pc:grpChg chg="del">
          <ac:chgData name="Rao, Rashmi - (rashmirao)" userId="dda043a8-801f-4b89-8c18-adf3b9816e03" providerId="ADAL" clId="{7170128B-FF89-4225-B288-89AB7225AE08}" dt="2024-04-24T18:47:30.795" v="3411" actId="478"/>
          <ac:grpSpMkLst>
            <pc:docMk/>
            <pc:sldMk cId="3804508282" sldId="1760"/>
            <ac:grpSpMk id="24" creationId="{2BD2A064-4D5C-AAAC-79DA-3B82A24CFD35}"/>
          </ac:grpSpMkLst>
        </pc:grpChg>
        <pc:grpChg chg="del">
          <ac:chgData name="Rao, Rashmi - (rashmirao)" userId="dda043a8-801f-4b89-8c18-adf3b9816e03" providerId="ADAL" clId="{7170128B-FF89-4225-B288-89AB7225AE08}" dt="2024-04-24T18:47:54.225" v="3413" actId="478"/>
          <ac:grpSpMkLst>
            <pc:docMk/>
            <pc:sldMk cId="3804508282" sldId="1760"/>
            <ac:grpSpMk id="25" creationId="{BB7A1EB9-205E-2244-ABD9-D424BC87B8B1}"/>
          </ac:grpSpMkLst>
        </pc:grpChg>
        <pc:grpChg chg="add mod topLvl">
          <ac:chgData name="Rao, Rashmi - (rashmirao)" userId="dda043a8-801f-4b89-8c18-adf3b9816e03" providerId="ADAL" clId="{7170128B-FF89-4225-B288-89AB7225AE08}" dt="2024-04-24T19:14:34.317" v="3847" actId="164"/>
          <ac:grpSpMkLst>
            <pc:docMk/>
            <pc:sldMk cId="3804508282" sldId="1760"/>
            <ac:grpSpMk id="28" creationId="{BDDC2AF9-733B-6755-377E-FD7F8A6F286F}"/>
          </ac:grpSpMkLst>
        </pc:grpChg>
        <pc:grpChg chg="add mod topLvl">
          <ac:chgData name="Rao, Rashmi - (rashmirao)" userId="dda043a8-801f-4b89-8c18-adf3b9816e03" providerId="ADAL" clId="{7170128B-FF89-4225-B288-89AB7225AE08}" dt="2024-04-24T19:14:34.317" v="3847" actId="164"/>
          <ac:grpSpMkLst>
            <pc:docMk/>
            <pc:sldMk cId="3804508282" sldId="1760"/>
            <ac:grpSpMk id="31" creationId="{6F456CB0-CFCC-4847-DCF3-8A94FD65BF2A}"/>
          </ac:grpSpMkLst>
        </pc:grpChg>
        <pc:grpChg chg="add mod topLvl">
          <ac:chgData name="Rao, Rashmi - (rashmirao)" userId="dda043a8-801f-4b89-8c18-adf3b9816e03" providerId="ADAL" clId="{7170128B-FF89-4225-B288-89AB7225AE08}" dt="2024-04-24T19:14:34.317" v="3847" actId="164"/>
          <ac:grpSpMkLst>
            <pc:docMk/>
            <pc:sldMk cId="3804508282" sldId="1760"/>
            <ac:grpSpMk id="34" creationId="{6E51F65B-FCCD-C206-8F1C-CC7BC26CE9F4}"/>
          </ac:grpSpMkLst>
        </pc:grpChg>
        <pc:grpChg chg="add mod topLvl">
          <ac:chgData name="Rao, Rashmi - (rashmirao)" userId="dda043a8-801f-4b89-8c18-adf3b9816e03" providerId="ADAL" clId="{7170128B-FF89-4225-B288-89AB7225AE08}" dt="2024-04-24T19:14:34.317" v="3847" actId="164"/>
          <ac:grpSpMkLst>
            <pc:docMk/>
            <pc:sldMk cId="3804508282" sldId="1760"/>
            <ac:grpSpMk id="37" creationId="{260E3F8C-FEEA-FAE1-E858-003FE64B79D9}"/>
          </ac:grpSpMkLst>
        </pc:grpChg>
        <pc:grpChg chg="add del mod">
          <ac:chgData name="Rao, Rashmi - (rashmirao)" userId="dda043a8-801f-4b89-8c18-adf3b9816e03" providerId="ADAL" clId="{7170128B-FF89-4225-B288-89AB7225AE08}" dt="2024-04-24T19:13:36.711" v="3842" actId="165"/>
          <ac:grpSpMkLst>
            <pc:docMk/>
            <pc:sldMk cId="3804508282" sldId="1760"/>
            <ac:grpSpMk id="46" creationId="{714BE033-99C4-950B-C5E2-06A0706944AA}"/>
          </ac:grpSpMkLst>
        </pc:grpChg>
        <pc:grpChg chg="add mod">
          <ac:chgData name="Rao, Rashmi - (rashmirao)" userId="dda043a8-801f-4b89-8c18-adf3b9816e03" providerId="ADAL" clId="{7170128B-FF89-4225-B288-89AB7225AE08}" dt="2024-04-24T19:14:34.317" v="3847" actId="164"/>
          <ac:grpSpMkLst>
            <pc:docMk/>
            <pc:sldMk cId="3804508282" sldId="1760"/>
            <ac:grpSpMk id="67" creationId="{51587A0F-CCD0-E3E3-F164-5EF131B283BF}"/>
          </ac:grpSpMkLst>
        </pc:grpChg>
        <pc:grpChg chg="add mod">
          <ac:chgData name="Rao, Rashmi - (rashmirao)" userId="dda043a8-801f-4b89-8c18-adf3b9816e03" providerId="ADAL" clId="{7170128B-FF89-4225-B288-89AB7225AE08}" dt="2024-04-24T19:14:34.317" v="3847" actId="164"/>
          <ac:grpSpMkLst>
            <pc:docMk/>
            <pc:sldMk cId="3804508282" sldId="1760"/>
            <ac:grpSpMk id="68" creationId="{15DC9469-0740-3F5A-EC26-1043B5865F6B}"/>
          </ac:grpSpMkLst>
        </pc:grpChg>
        <pc:grpChg chg="add mod">
          <ac:chgData name="Rao, Rashmi - (rashmirao)" userId="dda043a8-801f-4b89-8c18-adf3b9816e03" providerId="ADAL" clId="{7170128B-FF89-4225-B288-89AB7225AE08}" dt="2024-04-24T19:14:34.317" v="3847" actId="164"/>
          <ac:grpSpMkLst>
            <pc:docMk/>
            <pc:sldMk cId="3804508282" sldId="1760"/>
            <ac:grpSpMk id="69" creationId="{2DA44993-9305-182D-22F8-A31A2B99B7D8}"/>
          </ac:grpSpMkLst>
        </pc:grpChg>
        <pc:grpChg chg="add mod">
          <ac:chgData name="Rao, Rashmi - (rashmirao)" userId="dda043a8-801f-4b89-8c18-adf3b9816e03" providerId="ADAL" clId="{7170128B-FF89-4225-B288-89AB7225AE08}" dt="2024-04-24T19:14:34.317" v="3847" actId="164"/>
          <ac:grpSpMkLst>
            <pc:docMk/>
            <pc:sldMk cId="3804508282" sldId="1760"/>
            <ac:grpSpMk id="70" creationId="{7B334806-762B-F6AD-430C-97519602A8B6}"/>
          </ac:grpSpMkLst>
        </pc:grpChg>
        <pc:grpChg chg="add mod">
          <ac:chgData name="Rao, Rashmi - (rashmirao)" userId="dda043a8-801f-4b89-8c18-adf3b9816e03" providerId="ADAL" clId="{7170128B-FF89-4225-B288-89AB7225AE08}" dt="2024-04-24T19:14:39.700" v="3849" actId="1076"/>
          <ac:grpSpMkLst>
            <pc:docMk/>
            <pc:sldMk cId="3804508282" sldId="1760"/>
            <ac:grpSpMk id="71" creationId="{03A8D2A9-D7F9-113C-E1BA-013EB3E28A8C}"/>
          </ac:grpSpMkLst>
        </pc:grpChg>
        <pc:picChg chg="del">
          <ac:chgData name="Rao, Rashmi - (rashmirao)" userId="dda043a8-801f-4b89-8c18-adf3b9816e03" providerId="ADAL" clId="{7170128B-FF89-4225-B288-89AB7225AE08}" dt="2024-04-24T18:48:54.468" v="3425" actId="478"/>
          <ac:picMkLst>
            <pc:docMk/>
            <pc:sldMk cId="3804508282" sldId="1760"/>
            <ac:picMk id="2" creationId="{121DBD31-C060-44FE-43E4-4DF2E26F3C66}"/>
          </ac:picMkLst>
        </pc:picChg>
        <pc:picChg chg="add mod">
          <ac:chgData name="Rao, Rashmi - (rashmirao)" userId="dda043a8-801f-4b89-8c18-adf3b9816e03" providerId="ADAL" clId="{7170128B-FF89-4225-B288-89AB7225AE08}" dt="2024-04-24T18:49:09.722" v="3426"/>
          <ac:picMkLst>
            <pc:docMk/>
            <pc:sldMk cId="3804508282" sldId="1760"/>
            <ac:picMk id="47" creationId="{FA52089F-019F-1EAC-071A-99DC579876C4}"/>
          </ac:picMkLst>
        </pc:picChg>
        <pc:picChg chg="add mod">
          <ac:chgData name="Rao, Rashmi - (rashmirao)" userId="dda043a8-801f-4b89-8c18-adf3b9816e03" providerId="ADAL" clId="{7170128B-FF89-4225-B288-89AB7225AE08}" dt="2024-04-24T19:13:43.803" v="3843" actId="164"/>
          <ac:picMkLst>
            <pc:docMk/>
            <pc:sldMk cId="3804508282" sldId="1760"/>
            <ac:picMk id="53" creationId="{0ABF3B7C-ACD2-96F3-4ED6-08F64EFC1554}"/>
          </ac:picMkLst>
        </pc:picChg>
        <pc:picChg chg="add mod">
          <ac:chgData name="Rao, Rashmi - (rashmirao)" userId="dda043a8-801f-4b89-8c18-adf3b9816e03" providerId="ADAL" clId="{7170128B-FF89-4225-B288-89AB7225AE08}" dt="2024-04-24T19:13:53.277" v="3845" actId="164"/>
          <ac:picMkLst>
            <pc:docMk/>
            <pc:sldMk cId="3804508282" sldId="1760"/>
            <ac:picMk id="55" creationId="{3DB5BE08-F29F-4D96-FD36-E9ADD7218B06}"/>
          </ac:picMkLst>
        </pc:picChg>
        <pc:picChg chg="add mod">
          <ac:chgData name="Rao, Rashmi - (rashmirao)" userId="dda043a8-801f-4b89-8c18-adf3b9816e03" providerId="ADAL" clId="{7170128B-FF89-4225-B288-89AB7225AE08}" dt="2024-04-24T19:13:48.770" v="3844" actId="164"/>
          <ac:picMkLst>
            <pc:docMk/>
            <pc:sldMk cId="3804508282" sldId="1760"/>
            <ac:picMk id="65" creationId="{251E711A-231B-82B1-1940-CFA112B0CF12}"/>
          </ac:picMkLst>
        </pc:picChg>
        <pc:cxnChg chg="add mod">
          <ac:chgData name="Rao, Rashmi - (rashmirao)" userId="dda043a8-801f-4b89-8c18-adf3b9816e03" providerId="ADAL" clId="{7170128B-FF89-4225-B288-89AB7225AE08}" dt="2024-04-24T19:14:34.317" v="3847" actId="164"/>
          <ac:cxnSpMkLst>
            <pc:docMk/>
            <pc:sldMk cId="3804508282" sldId="1760"/>
            <ac:cxnSpMk id="48" creationId="{2B896B97-E914-74C8-4C98-0CDC31DD9720}"/>
          </ac:cxnSpMkLst>
        </pc:cxnChg>
        <pc:cxnChg chg="add mod">
          <ac:chgData name="Rao, Rashmi - (rashmirao)" userId="dda043a8-801f-4b89-8c18-adf3b9816e03" providerId="ADAL" clId="{7170128B-FF89-4225-B288-89AB7225AE08}" dt="2024-04-24T19:14:34.317" v="3847" actId="164"/>
          <ac:cxnSpMkLst>
            <pc:docMk/>
            <pc:sldMk cId="3804508282" sldId="1760"/>
            <ac:cxnSpMk id="50" creationId="{5268F328-0A6B-0228-6F9F-391B9FB76AE4}"/>
          </ac:cxnSpMkLst>
        </pc:cxnChg>
        <pc:cxnChg chg="add mod">
          <ac:chgData name="Rao, Rashmi - (rashmirao)" userId="dda043a8-801f-4b89-8c18-adf3b9816e03" providerId="ADAL" clId="{7170128B-FF89-4225-B288-89AB7225AE08}" dt="2024-04-24T19:14:34.317" v="3847" actId="164"/>
          <ac:cxnSpMkLst>
            <pc:docMk/>
            <pc:sldMk cId="3804508282" sldId="1760"/>
            <ac:cxnSpMk id="56" creationId="{53B2D1CD-426E-A9D5-9160-3115BEAC4D8D}"/>
          </ac:cxnSpMkLst>
        </pc:cxnChg>
        <pc:cxnChg chg="add mod">
          <ac:chgData name="Rao, Rashmi - (rashmirao)" userId="dda043a8-801f-4b89-8c18-adf3b9816e03" providerId="ADAL" clId="{7170128B-FF89-4225-B288-89AB7225AE08}" dt="2024-04-24T19:14:34.317" v="3847" actId="164"/>
          <ac:cxnSpMkLst>
            <pc:docMk/>
            <pc:sldMk cId="3804508282" sldId="1760"/>
            <ac:cxnSpMk id="57" creationId="{D523D11F-4EF2-00EA-A7C5-1EEEC86806B2}"/>
          </ac:cxnSpMkLst>
        </pc:cxnChg>
      </pc:sldChg>
      <pc:sldChg chg="addSp delSp modSp add del mod ord">
        <pc:chgData name="Rao, Rashmi - (rashmirao)" userId="dda043a8-801f-4b89-8c18-adf3b9816e03" providerId="ADAL" clId="{7170128B-FF89-4225-B288-89AB7225AE08}" dt="2024-04-25T19:07:48.220" v="4029" actId="47"/>
        <pc:sldMkLst>
          <pc:docMk/>
          <pc:sldMk cId="653707447" sldId="1761"/>
        </pc:sldMkLst>
        <pc:spChg chg="mod">
          <ac:chgData name="Rao, Rashmi - (rashmirao)" userId="dda043a8-801f-4b89-8c18-adf3b9816e03" providerId="ADAL" clId="{7170128B-FF89-4225-B288-89AB7225AE08}" dt="2024-04-24T19:15:46.886" v="3874" actId="20577"/>
          <ac:spMkLst>
            <pc:docMk/>
            <pc:sldMk cId="653707447" sldId="1761"/>
            <ac:spMk id="7" creationId="{5CBA1AB5-295C-F962-6421-D28310B382EB}"/>
          </ac:spMkLst>
        </pc:spChg>
        <pc:spChg chg="mod">
          <ac:chgData name="Rao, Rashmi - (rashmirao)" userId="dda043a8-801f-4b89-8c18-adf3b9816e03" providerId="ADAL" clId="{7170128B-FF89-4225-B288-89AB7225AE08}" dt="2024-04-25T17:47:56.843" v="3940" actId="207"/>
          <ac:spMkLst>
            <pc:docMk/>
            <pc:sldMk cId="653707447" sldId="1761"/>
            <ac:spMk id="21" creationId="{9E371557-6A75-3EE8-DDDD-6A21B769BF05}"/>
          </ac:spMkLst>
        </pc:spChg>
        <pc:picChg chg="del">
          <ac:chgData name="Rao, Rashmi - (rashmirao)" userId="dda043a8-801f-4b89-8c18-adf3b9816e03" providerId="ADAL" clId="{7170128B-FF89-4225-B288-89AB7225AE08}" dt="2024-04-24T19:55:30.629" v="3922" actId="478"/>
          <ac:picMkLst>
            <pc:docMk/>
            <pc:sldMk cId="653707447" sldId="1761"/>
            <ac:picMk id="2" creationId="{22B3D850-1406-1816-8D84-D6B82057726E}"/>
          </ac:picMkLst>
        </pc:picChg>
        <pc:picChg chg="add mod">
          <ac:chgData name="Rao, Rashmi - (rashmirao)" userId="dda043a8-801f-4b89-8c18-adf3b9816e03" providerId="ADAL" clId="{7170128B-FF89-4225-B288-89AB7225AE08}" dt="2024-04-24T19:55:30.916" v="3923"/>
          <ac:picMkLst>
            <pc:docMk/>
            <pc:sldMk cId="653707447" sldId="1761"/>
            <ac:picMk id="4" creationId="{6E5EF532-5D2A-C0C5-42C5-D09A07785E92}"/>
          </ac:picMkLst>
        </pc:picChg>
      </pc:sldChg>
      <pc:sldChg chg="addSp delSp modSp add mod ord modAnim modNotesTx">
        <pc:chgData name="Rao, Rashmi - (rashmirao)" userId="dda043a8-801f-4b89-8c18-adf3b9816e03" providerId="ADAL" clId="{7170128B-FF89-4225-B288-89AB7225AE08}" dt="2024-05-02T19:34:12.926" v="5176" actId="571"/>
        <pc:sldMkLst>
          <pc:docMk/>
          <pc:sldMk cId="1093884462" sldId="1762"/>
        </pc:sldMkLst>
        <pc:spChg chg="add mod">
          <ac:chgData name="Rao, Rashmi - (rashmirao)" userId="dda043a8-801f-4b89-8c18-adf3b9816e03" providerId="ADAL" clId="{7170128B-FF89-4225-B288-89AB7225AE08}" dt="2024-04-28T23:25:33.346" v="5149" actId="255"/>
          <ac:spMkLst>
            <pc:docMk/>
            <pc:sldMk cId="1093884462" sldId="1762"/>
            <ac:spMk id="4" creationId="{16505AFD-4D72-E673-4ED2-026E2BCD9BAA}"/>
          </ac:spMkLst>
        </pc:spChg>
        <pc:spChg chg="add mod">
          <ac:chgData name="Rao, Rashmi - (rashmirao)" userId="dda043a8-801f-4b89-8c18-adf3b9816e03" providerId="ADAL" clId="{7170128B-FF89-4225-B288-89AB7225AE08}" dt="2024-04-28T23:25:39.619" v="5151" actId="1076"/>
          <ac:spMkLst>
            <pc:docMk/>
            <pc:sldMk cId="1093884462" sldId="1762"/>
            <ac:spMk id="5" creationId="{15824F2B-C544-0F4C-CDE2-C70F1435E69F}"/>
          </ac:spMkLst>
        </pc:spChg>
        <pc:spChg chg="mod">
          <ac:chgData name="Rao, Rashmi - (rashmirao)" userId="dda043a8-801f-4b89-8c18-adf3b9816e03" providerId="ADAL" clId="{7170128B-FF89-4225-B288-89AB7225AE08}" dt="2024-04-25T19:54:17.303" v="4114" actId="1076"/>
          <ac:spMkLst>
            <pc:docMk/>
            <pc:sldMk cId="1093884462" sldId="1762"/>
            <ac:spMk id="6" creationId="{583DC875-B1A7-D127-508E-190EA6861853}"/>
          </ac:spMkLst>
        </pc:spChg>
        <pc:spChg chg="add mod">
          <ac:chgData name="Rao, Rashmi - (rashmirao)" userId="dda043a8-801f-4b89-8c18-adf3b9816e03" providerId="ADAL" clId="{7170128B-FF89-4225-B288-89AB7225AE08}" dt="2024-05-02T19:34:12.926" v="5176" actId="571"/>
          <ac:spMkLst>
            <pc:docMk/>
            <pc:sldMk cId="1093884462" sldId="1762"/>
            <ac:spMk id="7" creationId="{EA256B47-DFC4-5A36-2DDA-917A70F92CE5}"/>
          </ac:spMkLst>
        </pc:spChg>
        <pc:picChg chg="add mod">
          <ac:chgData name="Rao, Rashmi - (rashmirao)" userId="dda043a8-801f-4b89-8c18-adf3b9816e03" providerId="ADAL" clId="{7170128B-FF89-4225-B288-89AB7225AE08}" dt="2024-05-02T19:34:12.926" v="5176" actId="571"/>
          <ac:picMkLst>
            <pc:docMk/>
            <pc:sldMk cId="1093884462" sldId="1762"/>
            <ac:picMk id="3" creationId="{68619EC7-CC63-DBB9-AD3D-8600D0036D8C}"/>
          </ac:picMkLst>
        </pc:picChg>
        <pc:picChg chg="del">
          <ac:chgData name="Rao, Rashmi - (rashmirao)" userId="dda043a8-801f-4b89-8c18-adf3b9816e03" providerId="ADAL" clId="{7170128B-FF89-4225-B288-89AB7225AE08}" dt="2024-04-24T19:54:44.581" v="3897" actId="478"/>
          <ac:picMkLst>
            <pc:docMk/>
            <pc:sldMk cId="1093884462" sldId="1762"/>
            <ac:picMk id="3" creationId="{BCB8D04F-A323-872A-A25A-5F5D3638A704}"/>
          </ac:picMkLst>
        </pc:picChg>
        <pc:picChg chg="del">
          <ac:chgData name="Rao, Rashmi - (rashmirao)" userId="dda043a8-801f-4b89-8c18-adf3b9816e03" providerId="ADAL" clId="{7170128B-FF89-4225-B288-89AB7225AE08}" dt="2024-04-24T19:45:31.082" v="3889" actId="478"/>
          <ac:picMkLst>
            <pc:docMk/>
            <pc:sldMk cId="1093884462" sldId="1762"/>
            <ac:picMk id="4" creationId="{409ECCFB-E371-B871-AE48-6ECA7B2F851D}"/>
          </ac:picMkLst>
        </pc:picChg>
        <pc:picChg chg="add del mod">
          <ac:chgData name="Rao, Rashmi - (rashmirao)" userId="dda043a8-801f-4b89-8c18-adf3b9816e03" providerId="ADAL" clId="{7170128B-FF89-4225-B288-89AB7225AE08}" dt="2024-04-25T17:57:55.646" v="3942" actId="478"/>
          <ac:picMkLst>
            <pc:docMk/>
            <pc:sldMk cId="1093884462" sldId="1762"/>
            <ac:picMk id="5" creationId="{F46D6670-0065-ACA3-3791-08DF3352C999}"/>
          </ac:picMkLst>
        </pc:picChg>
        <pc:picChg chg="del">
          <ac:chgData name="Rao, Rashmi - (rashmirao)" userId="dda043a8-801f-4b89-8c18-adf3b9816e03" providerId="ADAL" clId="{7170128B-FF89-4225-B288-89AB7225AE08}" dt="2024-04-24T19:45:32.385" v="3890" actId="478"/>
          <ac:picMkLst>
            <pc:docMk/>
            <pc:sldMk cId="1093884462" sldId="1762"/>
            <ac:picMk id="7" creationId="{BBCBCB86-9C2C-F37C-D01F-D484B22D0206}"/>
          </ac:picMkLst>
        </pc:picChg>
        <pc:picChg chg="add del">
          <ac:chgData name="Rao, Rashmi - (rashmirao)" userId="dda043a8-801f-4b89-8c18-adf3b9816e03" providerId="ADAL" clId="{7170128B-FF89-4225-B288-89AB7225AE08}" dt="2024-04-27T18:39:14.832" v="4368" actId="22"/>
          <ac:picMkLst>
            <pc:docMk/>
            <pc:sldMk cId="1093884462" sldId="1762"/>
            <ac:picMk id="8" creationId="{744A63AC-3A35-B79C-FA46-FC3EE40AF62E}"/>
          </ac:picMkLst>
        </pc:picChg>
        <pc:picChg chg="add del mod">
          <ac:chgData name="Rao, Rashmi - (rashmirao)" userId="dda043a8-801f-4b89-8c18-adf3b9816e03" providerId="ADAL" clId="{7170128B-FF89-4225-B288-89AB7225AE08}" dt="2024-04-25T17:57:54.132" v="3941" actId="478"/>
          <ac:picMkLst>
            <pc:docMk/>
            <pc:sldMk cId="1093884462" sldId="1762"/>
            <ac:picMk id="9" creationId="{44FA7B73-D249-6A55-559B-D6E011704176}"/>
          </ac:picMkLst>
        </pc:picChg>
        <pc:picChg chg="add mod">
          <ac:chgData name="Rao, Rashmi - (rashmirao)" userId="dda043a8-801f-4b89-8c18-adf3b9816e03" providerId="ADAL" clId="{7170128B-FF89-4225-B288-89AB7225AE08}" dt="2024-04-24T19:55:39.863" v="3928"/>
          <ac:picMkLst>
            <pc:docMk/>
            <pc:sldMk cId="1093884462" sldId="1762"/>
            <ac:picMk id="10" creationId="{D78D93EF-7D06-D614-E950-D056DDA44015}"/>
          </ac:picMkLst>
        </pc:picChg>
        <pc:picChg chg="add mod">
          <ac:chgData name="Rao, Rashmi - (rashmirao)" userId="dda043a8-801f-4b89-8c18-adf3b9816e03" providerId="ADAL" clId="{7170128B-FF89-4225-B288-89AB7225AE08}" dt="2024-04-25T18:05:27.936" v="3976" actId="14100"/>
          <ac:picMkLst>
            <pc:docMk/>
            <pc:sldMk cId="1093884462" sldId="1762"/>
            <ac:picMk id="12" creationId="{963C94ED-9DB2-8C38-8290-959992B5EAA1}"/>
          </ac:picMkLst>
        </pc:picChg>
        <pc:picChg chg="add mod">
          <ac:chgData name="Rao, Rashmi - (rashmirao)" userId="dda043a8-801f-4b89-8c18-adf3b9816e03" providerId="ADAL" clId="{7170128B-FF89-4225-B288-89AB7225AE08}" dt="2024-04-27T18:38:53.537" v="4356" actId="14100"/>
          <ac:picMkLst>
            <pc:docMk/>
            <pc:sldMk cId="1093884462" sldId="1762"/>
            <ac:picMk id="14" creationId="{1BF79655-C6B6-D944-4743-84C043D41C18}"/>
          </ac:picMkLst>
        </pc:picChg>
      </pc:sldChg>
      <pc:sldChg chg="modSp mod">
        <pc:chgData name="Rao, Rashmi - (rashmirao)" userId="dda043a8-801f-4b89-8c18-adf3b9816e03" providerId="ADAL" clId="{7170128B-FF89-4225-B288-89AB7225AE08}" dt="2024-04-27T18:33:10.933" v="4230" actId="1076"/>
        <pc:sldMkLst>
          <pc:docMk/>
          <pc:sldMk cId="2285417541" sldId="1764"/>
        </pc:sldMkLst>
        <pc:picChg chg="mod">
          <ac:chgData name="Rao, Rashmi - (rashmirao)" userId="dda043a8-801f-4b89-8c18-adf3b9816e03" providerId="ADAL" clId="{7170128B-FF89-4225-B288-89AB7225AE08}" dt="2024-04-27T18:33:10.933" v="4230" actId="1076"/>
          <ac:picMkLst>
            <pc:docMk/>
            <pc:sldMk cId="2285417541" sldId="1764"/>
            <ac:picMk id="7" creationId="{464C42E5-FCEC-D29B-E741-F30808FAE044}"/>
          </ac:picMkLst>
        </pc:picChg>
        <pc:picChg chg="mod">
          <ac:chgData name="Rao, Rashmi - (rashmirao)" userId="dda043a8-801f-4b89-8c18-adf3b9816e03" providerId="ADAL" clId="{7170128B-FF89-4225-B288-89AB7225AE08}" dt="2024-04-27T18:33:04.072" v="4228" actId="208"/>
          <ac:picMkLst>
            <pc:docMk/>
            <pc:sldMk cId="2285417541" sldId="1764"/>
            <ac:picMk id="9" creationId="{38762E15-D08F-B76A-B4E3-C24F315FD8D3}"/>
          </ac:picMkLst>
        </pc:picChg>
      </pc:sldChg>
      <pc:sldChg chg="modSp mod">
        <pc:chgData name="Rao, Rashmi - (rashmirao)" userId="dda043a8-801f-4b89-8c18-adf3b9816e03" providerId="ADAL" clId="{7170128B-FF89-4225-B288-89AB7225AE08}" dt="2024-04-27T18:58:39.617" v="4412" actId="14100"/>
        <pc:sldMkLst>
          <pc:docMk/>
          <pc:sldMk cId="249591089" sldId="1766"/>
        </pc:sldMkLst>
        <pc:picChg chg="mod">
          <ac:chgData name="Rao, Rashmi - (rashmirao)" userId="dda043a8-801f-4b89-8c18-adf3b9816e03" providerId="ADAL" clId="{7170128B-FF89-4225-B288-89AB7225AE08}" dt="2024-04-27T18:58:39.617" v="4412" actId="14100"/>
          <ac:picMkLst>
            <pc:docMk/>
            <pc:sldMk cId="249591089" sldId="1766"/>
            <ac:picMk id="5" creationId="{DC8BD159-53C9-6D91-92BE-6E4673667F80}"/>
          </ac:picMkLst>
        </pc:picChg>
      </pc:sldChg>
      <pc:sldChg chg="modSp mod">
        <pc:chgData name="Rao, Rashmi - (rashmirao)" userId="dda043a8-801f-4b89-8c18-adf3b9816e03" providerId="ADAL" clId="{7170128B-FF89-4225-B288-89AB7225AE08}" dt="2024-04-27T18:57:54.234" v="4409" actId="1076"/>
        <pc:sldMkLst>
          <pc:docMk/>
          <pc:sldMk cId="2331749720" sldId="1767"/>
        </pc:sldMkLst>
        <pc:picChg chg="mod">
          <ac:chgData name="Rao, Rashmi - (rashmirao)" userId="dda043a8-801f-4b89-8c18-adf3b9816e03" providerId="ADAL" clId="{7170128B-FF89-4225-B288-89AB7225AE08}" dt="2024-04-27T18:57:54.234" v="4409" actId="1076"/>
          <ac:picMkLst>
            <pc:docMk/>
            <pc:sldMk cId="2331749720" sldId="1767"/>
            <ac:picMk id="5" creationId="{30C28034-0559-1F72-32BD-A895E5587DDD}"/>
          </ac:picMkLst>
        </pc:picChg>
      </pc:sldChg>
      <pc:sldChg chg="addSp delSp modSp add mod modNotesTx">
        <pc:chgData name="Rao, Rashmi - (rashmirao)" userId="dda043a8-801f-4b89-8c18-adf3b9816e03" providerId="ADAL" clId="{7170128B-FF89-4225-B288-89AB7225AE08}" dt="2024-04-28T23:25:22.578" v="5147" actId="14100"/>
        <pc:sldMkLst>
          <pc:docMk/>
          <pc:sldMk cId="1033751772" sldId="1768"/>
        </pc:sldMkLst>
        <pc:spChg chg="add mod">
          <ac:chgData name="Rao, Rashmi - (rashmirao)" userId="dda043a8-801f-4b89-8c18-adf3b9816e03" providerId="ADAL" clId="{7170128B-FF89-4225-B288-89AB7225AE08}" dt="2024-04-28T23:25:22.578" v="5147" actId="14100"/>
          <ac:spMkLst>
            <pc:docMk/>
            <pc:sldMk cId="1033751772" sldId="1768"/>
            <ac:spMk id="5" creationId="{C24F797B-D203-23E1-B585-8D353B6A227F}"/>
          </ac:spMkLst>
        </pc:spChg>
        <pc:spChg chg="mod">
          <ac:chgData name="Rao, Rashmi - (rashmirao)" userId="dda043a8-801f-4b89-8c18-adf3b9816e03" providerId="ADAL" clId="{7170128B-FF89-4225-B288-89AB7225AE08}" dt="2024-04-25T19:53:49.836" v="4108" actId="1076"/>
          <ac:spMkLst>
            <pc:docMk/>
            <pc:sldMk cId="1033751772" sldId="1768"/>
            <ac:spMk id="6" creationId="{583DC875-B1A7-D127-508E-190EA6861853}"/>
          </ac:spMkLst>
        </pc:spChg>
        <pc:picChg chg="del">
          <ac:chgData name="Rao, Rashmi - (rashmirao)" userId="dda043a8-801f-4b89-8c18-adf3b9816e03" providerId="ADAL" clId="{7170128B-FF89-4225-B288-89AB7225AE08}" dt="2024-04-25T18:09:38.905" v="3982" actId="478"/>
          <ac:picMkLst>
            <pc:docMk/>
            <pc:sldMk cId="1033751772" sldId="1768"/>
            <ac:picMk id="4" creationId="{409ECCFB-E371-B871-AE48-6ECA7B2F851D}"/>
          </ac:picMkLst>
        </pc:picChg>
        <pc:picChg chg="add del mod">
          <ac:chgData name="Rao, Rashmi - (rashmirao)" userId="dda043a8-801f-4b89-8c18-adf3b9816e03" providerId="ADAL" clId="{7170128B-FF89-4225-B288-89AB7225AE08}" dt="2024-04-25T18:52:10.126" v="4017" actId="478"/>
          <ac:picMkLst>
            <pc:docMk/>
            <pc:sldMk cId="1033751772" sldId="1768"/>
            <ac:picMk id="5" creationId="{ED339AD2-556B-79E3-5E90-583AD5495353}"/>
          </ac:picMkLst>
        </pc:picChg>
        <pc:picChg chg="del">
          <ac:chgData name="Rao, Rashmi - (rashmirao)" userId="dda043a8-801f-4b89-8c18-adf3b9816e03" providerId="ADAL" clId="{7170128B-FF89-4225-B288-89AB7225AE08}" dt="2024-04-25T18:09:44.258" v="3986" actId="478"/>
          <ac:picMkLst>
            <pc:docMk/>
            <pc:sldMk cId="1033751772" sldId="1768"/>
            <ac:picMk id="7" creationId="{BBCBCB86-9C2C-F37C-D01F-D484B22D0206}"/>
          </ac:picMkLst>
        </pc:picChg>
        <pc:picChg chg="del">
          <ac:chgData name="Rao, Rashmi - (rashmirao)" userId="dda043a8-801f-4b89-8c18-adf3b9816e03" providerId="ADAL" clId="{7170128B-FF89-4225-B288-89AB7225AE08}" dt="2024-04-25T18:09:42.677" v="3985" actId="478"/>
          <ac:picMkLst>
            <pc:docMk/>
            <pc:sldMk cId="1033751772" sldId="1768"/>
            <ac:picMk id="9" creationId="{2F00B6C5-9F6E-4758-D740-769D3C3AC29B}"/>
          </ac:picMkLst>
        </pc:picChg>
        <pc:picChg chg="add del mod">
          <ac:chgData name="Rao, Rashmi - (rashmirao)" userId="dda043a8-801f-4b89-8c18-adf3b9816e03" providerId="ADAL" clId="{7170128B-FF89-4225-B288-89AB7225AE08}" dt="2024-04-25T18:52:50.601" v="4023" actId="478"/>
          <ac:picMkLst>
            <pc:docMk/>
            <pc:sldMk cId="1033751772" sldId="1768"/>
            <ac:picMk id="10" creationId="{CF3816E7-562F-8345-70B2-94FD8C8D1B59}"/>
          </ac:picMkLst>
        </pc:picChg>
        <pc:picChg chg="add del mod">
          <ac:chgData name="Rao, Rashmi - (rashmirao)" userId="dda043a8-801f-4b89-8c18-adf3b9816e03" providerId="ADAL" clId="{7170128B-FF89-4225-B288-89AB7225AE08}" dt="2024-04-25T19:36:57.867" v="4073" actId="478"/>
          <ac:picMkLst>
            <pc:docMk/>
            <pc:sldMk cId="1033751772" sldId="1768"/>
            <ac:picMk id="12" creationId="{DF1D635B-6AB0-2383-B63E-716BBE3418A5}"/>
          </ac:picMkLst>
        </pc:picChg>
        <pc:picChg chg="add mod">
          <ac:chgData name="Rao, Rashmi - (rashmirao)" userId="dda043a8-801f-4b89-8c18-adf3b9816e03" providerId="ADAL" clId="{7170128B-FF89-4225-B288-89AB7225AE08}" dt="2024-04-27T20:23:13.643" v="4627" actId="14100"/>
          <ac:picMkLst>
            <pc:docMk/>
            <pc:sldMk cId="1033751772" sldId="1768"/>
            <ac:picMk id="14" creationId="{71E53F14-078F-F7F5-FFBD-E6A16ADE0EEE}"/>
          </ac:picMkLst>
        </pc:picChg>
        <pc:picChg chg="add del mod">
          <ac:chgData name="Rao, Rashmi - (rashmirao)" userId="dda043a8-801f-4b89-8c18-adf3b9816e03" providerId="ADAL" clId="{7170128B-FF89-4225-B288-89AB7225AE08}" dt="2024-04-25T19:53:51.007" v="4109" actId="478"/>
          <ac:picMkLst>
            <pc:docMk/>
            <pc:sldMk cId="1033751772" sldId="1768"/>
            <ac:picMk id="17" creationId="{D75FCDF0-E26C-5360-09CA-376C6400FC3D}"/>
          </ac:picMkLst>
        </pc:picChg>
      </pc:sldChg>
      <pc:sldChg chg="addSp delSp modSp add mod modNotesTx">
        <pc:chgData name="Rao, Rashmi - (rashmirao)" userId="dda043a8-801f-4b89-8c18-adf3b9816e03" providerId="ADAL" clId="{7170128B-FF89-4225-B288-89AB7225AE08}" dt="2024-05-02T20:12:43.755" v="5179"/>
        <pc:sldMkLst>
          <pc:docMk/>
          <pc:sldMk cId="4205419943" sldId="1769"/>
        </pc:sldMkLst>
        <pc:spChg chg="add mod">
          <ac:chgData name="Rao, Rashmi - (rashmirao)" userId="dda043a8-801f-4b89-8c18-adf3b9816e03" providerId="ADAL" clId="{7170128B-FF89-4225-B288-89AB7225AE08}" dt="2024-05-02T20:12:43.755" v="5179"/>
          <ac:spMkLst>
            <pc:docMk/>
            <pc:sldMk cId="4205419943" sldId="1769"/>
            <ac:spMk id="3" creationId="{2A63FB17-EE2C-2CD4-F76A-6CCF479F842F}"/>
          </ac:spMkLst>
        </pc:spChg>
        <pc:spChg chg="mod">
          <ac:chgData name="Rao, Rashmi - (rashmirao)" userId="dda043a8-801f-4b89-8c18-adf3b9816e03" providerId="ADAL" clId="{7170128B-FF89-4225-B288-89AB7225AE08}" dt="2024-04-25T19:19:54.954" v="4055" actId="1076"/>
          <ac:spMkLst>
            <pc:docMk/>
            <pc:sldMk cId="4205419943" sldId="1769"/>
            <ac:spMk id="6" creationId="{583DC875-B1A7-D127-508E-190EA6861853}"/>
          </ac:spMkLst>
        </pc:spChg>
        <pc:picChg chg="del">
          <ac:chgData name="Rao, Rashmi - (rashmirao)" userId="dda043a8-801f-4b89-8c18-adf3b9816e03" providerId="ADAL" clId="{7170128B-FF89-4225-B288-89AB7225AE08}" dt="2024-04-25T19:19:48.308" v="4053" actId="478"/>
          <ac:picMkLst>
            <pc:docMk/>
            <pc:sldMk cId="4205419943" sldId="1769"/>
            <ac:picMk id="3" creationId="{BCB8D04F-A323-872A-A25A-5F5D3638A704}"/>
          </ac:picMkLst>
        </pc:picChg>
        <pc:picChg chg="add del mod">
          <ac:chgData name="Rao, Rashmi - (rashmirao)" userId="dda043a8-801f-4b89-8c18-adf3b9816e03" providerId="ADAL" clId="{7170128B-FF89-4225-B288-89AB7225AE08}" dt="2024-04-25T19:16:41.602" v="4043" actId="478"/>
          <ac:picMkLst>
            <pc:docMk/>
            <pc:sldMk cId="4205419943" sldId="1769"/>
            <ac:picMk id="4" creationId="{2A9F1E62-D520-41ED-8D1E-3521E2662639}"/>
          </ac:picMkLst>
        </pc:picChg>
        <pc:picChg chg="add mod">
          <ac:chgData name="Rao, Rashmi - (rashmirao)" userId="dda043a8-801f-4b89-8c18-adf3b9816e03" providerId="ADAL" clId="{7170128B-FF89-4225-B288-89AB7225AE08}" dt="2024-04-25T19:54:37.889" v="4118" actId="208"/>
          <ac:picMkLst>
            <pc:docMk/>
            <pc:sldMk cId="4205419943" sldId="1769"/>
            <ac:picMk id="7" creationId="{25909FCA-C1BD-C3EF-EBE6-5335A30C2A44}"/>
          </ac:picMkLst>
        </pc:picChg>
        <pc:picChg chg="add del mod">
          <ac:chgData name="Rao, Rashmi - (rashmirao)" userId="dda043a8-801f-4b89-8c18-adf3b9816e03" providerId="ADAL" clId="{7170128B-FF89-4225-B288-89AB7225AE08}" dt="2024-04-25T19:17:53.020" v="4047" actId="478"/>
          <ac:picMkLst>
            <pc:docMk/>
            <pc:sldMk cId="4205419943" sldId="1769"/>
            <ac:picMk id="9" creationId="{F7DCEA25-EFDB-7465-0DE4-D854CE230B34}"/>
          </ac:picMkLst>
        </pc:picChg>
        <pc:picChg chg="add mod">
          <ac:chgData name="Rao, Rashmi - (rashmirao)" userId="dda043a8-801f-4b89-8c18-adf3b9816e03" providerId="ADAL" clId="{7170128B-FF89-4225-B288-89AB7225AE08}" dt="2024-04-25T19:54:39.147" v="4119" actId="208"/>
          <ac:picMkLst>
            <pc:docMk/>
            <pc:sldMk cId="4205419943" sldId="1769"/>
            <ac:picMk id="11" creationId="{67D92F6D-312E-C575-1736-1256A5059D13}"/>
          </ac:picMkLst>
        </pc:picChg>
        <pc:picChg chg="del">
          <ac:chgData name="Rao, Rashmi - (rashmirao)" userId="dda043a8-801f-4b89-8c18-adf3b9816e03" providerId="ADAL" clId="{7170128B-FF89-4225-B288-89AB7225AE08}" dt="2024-04-25T19:08:07.496" v="4031" actId="478"/>
          <ac:picMkLst>
            <pc:docMk/>
            <pc:sldMk cId="4205419943" sldId="1769"/>
            <ac:picMk id="12" creationId="{DF1D635B-6AB0-2383-B63E-716BBE3418A5}"/>
          </ac:picMkLst>
        </pc:picChg>
        <pc:picChg chg="add mod">
          <ac:chgData name="Rao, Rashmi - (rashmirao)" userId="dda043a8-801f-4b89-8c18-adf3b9816e03" providerId="ADAL" clId="{7170128B-FF89-4225-B288-89AB7225AE08}" dt="2024-04-25T19:19:48.747" v="4054"/>
          <ac:picMkLst>
            <pc:docMk/>
            <pc:sldMk cId="4205419943" sldId="1769"/>
            <ac:picMk id="13" creationId="{A93ECDCF-A59C-77F7-B5B3-EE9F4A14FEF7}"/>
          </ac:picMkLst>
        </pc:picChg>
      </pc:sldChg>
      <pc:sldChg chg="addSp delSp modSp add mod modNotesTx">
        <pc:chgData name="Rao, Rashmi - (rashmirao)" userId="dda043a8-801f-4b89-8c18-adf3b9816e03" providerId="ADAL" clId="{7170128B-FF89-4225-B288-89AB7225AE08}" dt="2024-04-25T19:56:07.239" v="4134"/>
        <pc:sldMkLst>
          <pc:docMk/>
          <pc:sldMk cId="2363888092" sldId="1770"/>
        </pc:sldMkLst>
        <pc:spChg chg="mod">
          <ac:chgData name="Rao, Rashmi - (rashmirao)" userId="dda043a8-801f-4b89-8c18-adf3b9816e03" providerId="ADAL" clId="{7170128B-FF89-4225-B288-89AB7225AE08}" dt="2024-04-25T19:53:46.510" v="4107" actId="1076"/>
          <ac:spMkLst>
            <pc:docMk/>
            <pc:sldMk cId="2363888092" sldId="1770"/>
            <ac:spMk id="6" creationId="{583DC875-B1A7-D127-508E-190EA6861853}"/>
          </ac:spMkLst>
        </pc:spChg>
        <pc:picChg chg="add mod">
          <ac:chgData name="Rao, Rashmi - (rashmirao)" userId="dda043a8-801f-4b89-8c18-adf3b9816e03" providerId="ADAL" clId="{7170128B-FF89-4225-B288-89AB7225AE08}" dt="2024-04-25T19:55:30.053" v="4128" actId="208"/>
          <ac:picMkLst>
            <pc:docMk/>
            <pc:sldMk cId="2363888092" sldId="1770"/>
            <ac:picMk id="4" creationId="{75C14FDA-4199-BD18-EF63-225D9E06B0F4}"/>
          </ac:picMkLst>
        </pc:picChg>
        <pc:picChg chg="del">
          <ac:chgData name="Rao, Rashmi - (rashmirao)" userId="dda043a8-801f-4b89-8c18-adf3b9816e03" providerId="ADAL" clId="{7170128B-FF89-4225-B288-89AB7225AE08}" dt="2024-04-25T19:53:42.771" v="4105" actId="478"/>
          <ac:picMkLst>
            <pc:docMk/>
            <pc:sldMk cId="2363888092" sldId="1770"/>
            <ac:picMk id="14" creationId="{71E53F14-078F-F7F5-FFBD-E6A16ADE0EEE}"/>
          </ac:picMkLst>
        </pc:picChg>
        <pc:picChg chg="mod">
          <ac:chgData name="Rao, Rashmi - (rashmirao)" userId="dda043a8-801f-4b89-8c18-adf3b9816e03" providerId="ADAL" clId="{7170128B-FF89-4225-B288-89AB7225AE08}" dt="2024-04-25T19:55:38.168" v="4131" actId="1076"/>
          <ac:picMkLst>
            <pc:docMk/>
            <pc:sldMk cId="2363888092" sldId="1770"/>
            <ac:picMk id="17" creationId="{D75FCDF0-E26C-5360-09CA-376C6400FC3D}"/>
          </ac:picMkLst>
        </pc:picChg>
      </pc:sldChg>
      <pc:sldChg chg="modSp mod">
        <pc:chgData name="Rao, Rashmi - (rashmirao)" userId="dda043a8-801f-4b89-8c18-adf3b9816e03" providerId="ADAL" clId="{7170128B-FF89-4225-B288-89AB7225AE08}" dt="2024-04-27T18:33:35.093" v="4234" actId="1076"/>
        <pc:sldMkLst>
          <pc:docMk/>
          <pc:sldMk cId="927678404" sldId="1771"/>
        </pc:sldMkLst>
        <pc:picChg chg="mod">
          <ac:chgData name="Rao, Rashmi - (rashmirao)" userId="dda043a8-801f-4b89-8c18-adf3b9816e03" providerId="ADAL" clId="{7170128B-FF89-4225-B288-89AB7225AE08}" dt="2024-04-27T18:33:26.561" v="4233" actId="14100"/>
          <ac:picMkLst>
            <pc:docMk/>
            <pc:sldMk cId="927678404" sldId="1771"/>
            <ac:picMk id="5" creationId="{2C2F9DC1-29C7-219C-7D51-51B4C97A86EF}"/>
          </ac:picMkLst>
        </pc:picChg>
        <pc:picChg chg="mod">
          <ac:chgData name="Rao, Rashmi - (rashmirao)" userId="dda043a8-801f-4b89-8c18-adf3b9816e03" providerId="ADAL" clId="{7170128B-FF89-4225-B288-89AB7225AE08}" dt="2024-04-27T18:33:23.985" v="4232" actId="1076"/>
          <ac:picMkLst>
            <pc:docMk/>
            <pc:sldMk cId="927678404" sldId="1771"/>
            <ac:picMk id="11" creationId="{626D27BB-8C6E-C228-4845-793F8A0E79AD}"/>
          </ac:picMkLst>
        </pc:picChg>
        <pc:picChg chg="mod">
          <ac:chgData name="Rao, Rashmi - (rashmirao)" userId="dda043a8-801f-4b89-8c18-adf3b9816e03" providerId="ADAL" clId="{7170128B-FF89-4225-B288-89AB7225AE08}" dt="2024-04-27T18:33:35.093" v="4234" actId="1076"/>
          <ac:picMkLst>
            <pc:docMk/>
            <pc:sldMk cId="927678404" sldId="1771"/>
            <ac:picMk id="13" creationId="{4B224CAC-4547-C631-B6C1-66D1D7D15A1C}"/>
          </ac:picMkLst>
        </pc:picChg>
      </pc:sldChg>
    </pc:docChg>
  </pc:docChgLst>
  <pc:docChgLst>
    <pc:chgData name="McKenna, Megan Elizabeth - (meganmckenna)" userId="6d295047-b086-4701-a7a6-adb3f4eba838" providerId="ADAL" clId="{226E4EAC-1854-4F4D-B9FB-54DFA9E0D758}"/>
    <pc:docChg chg="undo custSel addSld delSld modSld sldOrd">
      <pc:chgData name="McKenna, Megan Elizabeth - (meganmckenna)" userId="6d295047-b086-4701-a7a6-adb3f4eba838" providerId="ADAL" clId="{226E4EAC-1854-4F4D-B9FB-54DFA9E0D758}" dt="2024-04-29T05:24:59.755" v="3180" actId="1076"/>
      <pc:docMkLst>
        <pc:docMk/>
      </pc:docMkLst>
      <pc:sldChg chg="addSp delSp modSp mod">
        <pc:chgData name="McKenna, Megan Elizabeth - (meganmckenna)" userId="6d295047-b086-4701-a7a6-adb3f4eba838" providerId="ADAL" clId="{226E4EAC-1854-4F4D-B9FB-54DFA9E0D758}" dt="2024-04-29T05:24:59.755" v="3180" actId="1076"/>
        <pc:sldMkLst>
          <pc:docMk/>
          <pc:sldMk cId="0" sldId="257"/>
        </pc:sldMkLst>
        <pc:spChg chg="add mod">
          <ac:chgData name="McKenna, Megan Elizabeth - (meganmckenna)" userId="6d295047-b086-4701-a7a6-adb3f4eba838" providerId="ADAL" clId="{226E4EAC-1854-4F4D-B9FB-54DFA9E0D758}" dt="2024-04-22T04:30:01.512" v="186" actId="1076"/>
          <ac:spMkLst>
            <pc:docMk/>
            <pc:sldMk cId="0" sldId="257"/>
            <ac:spMk id="2" creationId="{38405CEC-4455-DD27-B4AD-D919E1236A1B}"/>
          </ac:spMkLst>
        </pc:spChg>
        <pc:spChg chg="add del mod">
          <ac:chgData name="McKenna, Megan Elizabeth - (meganmckenna)" userId="6d295047-b086-4701-a7a6-adb3f4eba838" providerId="ADAL" clId="{226E4EAC-1854-4F4D-B9FB-54DFA9E0D758}" dt="2024-04-26T01:10:13.155" v="2597" actId="478"/>
          <ac:spMkLst>
            <pc:docMk/>
            <pc:sldMk cId="0" sldId="257"/>
            <ac:spMk id="4" creationId="{3CB8E2C3-C173-532B-9189-5C084CDA31C2}"/>
          </ac:spMkLst>
        </pc:spChg>
        <pc:spChg chg="add mod">
          <ac:chgData name="McKenna, Megan Elizabeth - (meganmckenna)" userId="6d295047-b086-4701-a7a6-adb3f4eba838" providerId="ADAL" clId="{226E4EAC-1854-4F4D-B9FB-54DFA9E0D758}" dt="2024-04-26T01:10:10.679" v="2596" actId="20577"/>
          <ac:spMkLst>
            <pc:docMk/>
            <pc:sldMk cId="0" sldId="257"/>
            <ac:spMk id="5" creationId="{52A76898-62C2-6EF2-3CCF-84A631C64402}"/>
          </ac:spMkLst>
        </pc:spChg>
        <pc:spChg chg="del">
          <ac:chgData name="McKenna, Megan Elizabeth - (meganmckenna)" userId="6d295047-b086-4701-a7a6-adb3f4eba838" providerId="ADAL" clId="{226E4EAC-1854-4F4D-B9FB-54DFA9E0D758}" dt="2024-04-22T04:29:46.366" v="167" actId="478"/>
          <ac:spMkLst>
            <pc:docMk/>
            <pc:sldMk cId="0" sldId="257"/>
            <ac:spMk id="337" creationId="{00000000-0000-0000-0000-000000000000}"/>
          </ac:spMkLst>
        </pc:spChg>
        <pc:spChg chg="mod topLvl">
          <ac:chgData name="McKenna, Megan Elizabeth - (meganmckenna)" userId="6d295047-b086-4701-a7a6-adb3f4eba838" providerId="ADAL" clId="{226E4EAC-1854-4F4D-B9FB-54DFA9E0D758}" dt="2024-04-24T03:37:59.110" v="861" actId="165"/>
          <ac:spMkLst>
            <pc:docMk/>
            <pc:sldMk cId="0" sldId="257"/>
            <ac:spMk id="338" creationId="{00000000-0000-0000-0000-000000000000}"/>
          </ac:spMkLst>
        </pc:spChg>
        <pc:spChg chg="mod topLvl">
          <ac:chgData name="McKenna, Megan Elizabeth - (meganmckenna)" userId="6d295047-b086-4701-a7a6-adb3f4eba838" providerId="ADAL" clId="{226E4EAC-1854-4F4D-B9FB-54DFA9E0D758}" dt="2024-04-24T03:37:59.110" v="861" actId="165"/>
          <ac:spMkLst>
            <pc:docMk/>
            <pc:sldMk cId="0" sldId="257"/>
            <ac:spMk id="339" creationId="{00000000-0000-0000-0000-000000000000}"/>
          </ac:spMkLst>
        </pc:spChg>
        <pc:spChg chg="add del mod topLvl">
          <ac:chgData name="McKenna, Megan Elizabeth - (meganmckenna)" userId="6d295047-b086-4701-a7a6-adb3f4eba838" providerId="ADAL" clId="{226E4EAC-1854-4F4D-B9FB-54DFA9E0D758}" dt="2024-04-24T03:41:44.237" v="891" actId="1076"/>
          <ac:spMkLst>
            <pc:docMk/>
            <pc:sldMk cId="0" sldId="257"/>
            <ac:spMk id="340" creationId="{00000000-0000-0000-0000-000000000000}"/>
          </ac:spMkLst>
        </pc:spChg>
        <pc:grpChg chg="del mod">
          <ac:chgData name="McKenna, Megan Elizabeth - (meganmckenna)" userId="6d295047-b086-4701-a7a6-adb3f4eba838" providerId="ADAL" clId="{226E4EAC-1854-4F4D-B9FB-54DFA9E0D758}" dt="2024-04-24T03:37:59.110" v="861" actId="165"/>
          <ac:grpSpMkLst>
            <pc:docMk/>
            <pc:sldMk cId="0" sldId="257"/>
            <ac:grpSpMk id="4" creationId="{E7F74B7F-3365-9C9A-646B-01F2163D5FF3}"/>
          </ac:grpSpMkLst>
        </pc:grpChg>
        <pc:picChg chg="mod topLvl">
          <ac:chgData name="McKenna, Megan Elizabeth - (meganmckenna)" userId="6d295047-b086-4701-a7a6-adb3f4eba838" providerId="ADAL" clId="{226E4EAC-1854-4F4D-B9FB-54DFA9E0D758}" dt="2024-04-24T03:41:27.413" v="888" actId="2085"/>
          <ac:picMkLst>
            <pc:docMk/>
            <pc:sldMk cId="0" sldId="257"/>
            <ac:picMk id="3" creationId="{8F8AFAA6-9908-4608-2739-B4DA58ACF097}"/>
          </ac:picMkLst>
        </pc:picChg>
        <pc:picChg chg="mod topLvl">
          <ac:chgData name="McKenna, Megan Elizabeth - (meganmckenna)" userId="6d295047-b086-4701-a7a6-adb3f4eba838" providerId="ADAL" clId="{226E4EAC-1854-4F4D-B9FB-54DFA9E0D758}" dt="2024-04-24T03:37:59.110" v="861" actId="165"/>
          <ac:picMkLst>
            <pc:docMk/>
            <pc:sldMk cId="0" sldId="257"/>
            <ac:picMk id="6" creationId="{AA8E2222-FC36-4AD1-4E04-A17F4D5C0712}"/>
          </ac:picMkLst>
        </pc:picChg>
        <pc:picChg chg="mod topLvl">
          <ac:chgData name="McKenna, Megan Elizabeth - (meganmckenna)" userId="6d295047-b086-4701-a7a6-adb3f4eba838" providerId="ADAL" clId="{226E4EAC-1854-4F4D-B9FB-54DFA9E0D758}" dt="2024-04-24T03:37:59.110" v="861" actId="165"/>
          <ac:picMkLst>
            <pc:docMk/>
            <pc:sldMk cId="0" sldId="257"/>
            <ac:picMk id="332" creationId="{00000000-0000-0000-0000-000000000000}"/>
          </ac:picMkLst>
        </pc:picChg>
        <pc:picChg chg="mod topLvl">
          <ac:chgData name="McKenna, Megan Elizabeth - (meganmckenna)" userId="6d295047-b086-4701-a7a6-adb3f4eba838" providerId="ADAL" clId="{226E4EAC-1854-4F4D-B9FB-54DFA9E0D758}" dt="2024-04-24T03:37:59.110" v="861" actId="165"/>
          <ac:picMkLst>
            <pc:docMk/>
            <pc:sldMk cId="0" sldId="257"/>
            <ac:picMk id="333" creationId="{00000000-0000-0000-0000-000000000000}"/>
          </ac:picMkLst>
        </pc:picChg>
        <pc:picChg chg="mod topLvl">
          <ac:chgData name="McKenna, Megan Elizabeth - (meganmckenna)" userId="6d295047-b086-4701-a7a6-adb3f4eba838" providerId="ADAL" clId="{226E4EAC-1854-4F4D-B9FB-54DFA9E0D758}" dt="2024-04-24T03:37:59.110" v="861" actId="165"/>
          <ac:picMkLst>
            <pc:docMk/>
            <pc:sldMk cId="0" sldId="257"/>
            <ac:picMk id="334" creationId="{00000000-0000-0000-0000-000000000000}"/>
          </ac:picMkLst>
        </pc:picChg>
        <pc:picChg chg="mod topLvl">
          <ac:chgData name="McKenna, Megan Elizabeth - (meganmckenna)" userId="6d295047-b086-4701-a7a6-adb3f4eba838" providerId="ADAL" clId="{226E4EAC-1854-4F4D-B9FB-54DFA9E0D758}" dt="2024-04-29T05:24:59.755" v="3180" actId="1076"/>
          <ac:picMkLst>
            <pc:docMk/>
            <pc:sldMk cId="0" sldId="257"/>
            <ac:picMk id="335" creationId="{00000000-0000-0000-0000-000000000000}"/>
          </ac:picMkLst>
        </pc:picChg>
      </pc:sldChg>
      <pc:sldChg chg="modSp mod">
        <pc:chgData name="McKenna, Megan Elizabeth - (meganmckenna)" userId="6d295047-b086-4701-a7a6-adb3f4eba838" providerId="ADAL" clId="{226E4EAC-1854-4F4D-B9FB-54DFA9E0D758}" dt="2024-04-22T04:33:50.816" v="276" actId="27636"/>
        <pc:sldMkLst>
          <pc:docMk/>
          <pc:sldMk cId="0" sldId="259"/>
        </pc:sldMkLst>
        <pc:spChg chg="mod">
          <ac:chgData name="McKenna, Megan Elizabeth - (meganmckenna)" userId="6d295047-b086-4701-a7a6-adb3f4eba838" providerId="ADAL" clId="{226E4EAC-1854-4F4D-B9FB-54DFA9E0D758}" dt="2024-04-22T04:33:50.816" v="276" actId="27636"/>
          <ac:spMkLst>
            <pc:docMk/>
            <pc:sldMk cId="0" sldId="259"/>
            <ac:spMk id="6" creationId="{597520D6-55FC-CCD2-A89A-0E70E98D72FD}"/>
          </ac:spMkLst>
        </pc:spChg>
      </pc:sldChg>
      <pc:sldChg chg="modSp mod">
        <pc:chgData name="McKenna, Megan Elizabeth - (meganmckenna)" userId="6d295047-b086-4701-a7a6-adb3f4eba838" providerId="ADAL" clId="{226E4EAC-1854-4F4D-B9FB-54DFA9E0D758}" dt="2024-04-24T03:37:41.158" v="859" actId="1076"/>
        <pc:sldMkLst>
          <pc:docMk/>
          <pc:sldMk cId="1699725799" sldId="267"/>
        </pc:sldMkLst>
        <pc:spChg chg="mod">
          <ac:chgData name="McKenna, Megan Elizabeth - (meganmckenna)" userId="6d295047-b086-4701-a7a6-adb3f4eba838" providerId="ADAL" clId="{226E4EAC-1854-4F4D-B9FB-54DFA9E0D758}" dt="2024-04-22T04:29:26.932" v="166" actId="6549"/>
          <ac:spMkLst>
            <pc:docMk/>
            <pc:sldMk cId="1699725799" sldId="267"/>
            <ac:spMk id="2" creationId="{C5B209FF-7AB3-393E-63ED-78D6E24C2A8B}"/>
          </ac:spMkLst>
        </pc:spChg>
        <pc:picChg chg="mod">
          <ac:chgData name="McKenna, Megan Elizabeth - (meganmckenna)" userId="6d295047-b086-4701-a7a6-adb3f4eba838" providerId="ADAL" clId="{226E4EAC-1854-4F4D-B9FB-54DFA9E0D758}" dt="2024-04-24T03:37:41.158" v="859" actId="1076"/>
          <ac:picMkLst>
            <pc:docMk/>
            <pc:sldMk cId="1699725799" sldId="267"/>
            <ac:picMk id="3078" creationId="{7FDADDBA-BD61-932A-655B-714EE996F119}"/>
          </ac:picMkLst>
        </pc:picChg>
      </pc:sldChg>
      <pc:sldChg chg="delSp modSp mod ord delAnim modShow">
        <pc:chgData name="McKenna, Megan Elizabeth - (meganmckenna)" userId="6d295047-b086-4701-a7a6-adb3f4eba838" providerId="ADAL" clId="{226E4EAC-1854-4F4D-B9FB-54DFA9E0D758}" dt="2024-04-22T04:32:51.848" v="235" actId="113"/>
        <pc:sldMkLst>
          <pc:docMk/>
          <pc:sldMk cId="882061274" sldId="268"/>
        </pc:sldMkLst>
        <pc:spChg chg="mod">
          <ac:chgData name="McKenna, Megan Elizabeth - (meganmckenna)" userId="6d295047-b086-4701-a7a6-adb3f4eba838" providerId="ADAL" clId="{226E4EAC-1854-4F4D-B9FB-54DFA9E0D758}" dt="2024-04-22T04:32:51.848" v="235" actId="113"/>
          <ac:spMkLst>
            <pc:docMk/>
            <pc:sldMk cId="882061274" sldId="268"/>
            <ac:spMk id="3" creationId="{39C3FDAA-F5CA-F8C4-4AE0-3106A4885773}"/>
          </ac:spMkLst>
        </pc:spChg>
        <pc:spChg chg="del">
          <ac:chgData name="McKenna, Megan Elizabeth - (meganmckenna)" userId="6d295047-b086-4701-a7a6-adb3f4eba838" providerId="ADAL" clId="{226E4EAC-1854-4F4D-B9FB-54DFA9E0D758}" dt="2024-04-22T01:10:13.700" v="27" actId="478"/>
          <ac:spMkLst>
            <pc:docMk/>
            <pc:sldMk cId="882061274" sldId="268"/>
            <ac:spMk id="4" creationId="{8A5B5185-5ECE-3168-A919-EA90CC5B5EEB}"/>
          </ac:spMkLst>
        </pc:spChg>
      </pc:sldChg>
      <pc:sldChg chg="addSp delSp modSp mod modAnim">
        <pc:chgData name="McKenna, Megan Elizabeth - (meganmckenna)" userId="6d295047-b086-4701-a7a6-adb3f4eba838" providerId="ADAL" clId="{226E4EAC-1854-4F4D-B9FB-54DFA9E0D758}" dt="2024-04-28T02:58:52.368" v="3140"/>
        <pc:sldMkLst>
          <pc:docMk/>
          <pc:sldMk cId="3300152935" sldId="269"/>
        </pc:sldMkLst>
        <pc:spChg chg="add del mod">
          <ac:chgData name="McKenna, Megan Elizabeth - (meganmckenna)" userId="6d295047-b086-4701-a7a6-adb3f4eba838" providerId="ADAL" clId="{226E4EAC-1854-4F4D-B9FB-54DFA9E0D758}" dt="2024-04-26T01:10:42.833" v="2611" actId="478"/>
          <ac:spMkLst>
            <pc:docMk/>
            <pc:sldMk cId="3300152935" sldId="269"/>
            <ac:spMk id="2" creationId="{0DA66F27-7290-041C-B6BA-DDB5F9BFB193}"/>
          </ac:spMkLst>
        </pc:spChg>
        <pc:spChg chg="mod">
          <ac:chgData name="McKenna, Megan Elizabeth - (meganmckenna)" userId="6d295047-b086-4701-a7a6-adb3f4eba838" providerId="ADAL" clId="{226E4EAC-1854-4F4D-B9FB-54DFA9E0D758}" dt="2024-04-25T00:28:40.828" v="2416" actId="1076"/>
          <ac:spMkLst>
            <pc:docMk/>
            <pc:sldMk cId="3300152935" sldId="269"/>
            <ac:spMk id="3" creationId="{B3AC46B2-49FD-308F-340E-D8BFC56331B7}"/>
          </ac:spMkLst>
        </pc:spChg>
        <pc:spChg chg="mod">
          <ac:chgData name="McKenna, Megan Elizabeth - (meganmckenna)" userId="6d295047-b086-4701-a7a6-adb3f4eba838" providerId="ADAL" clId="{226E4EAC-1854-4F4D-B9FB-54DFA9E0D758}" dt="2024-04-25T00:28:46.843" v="2417" actId="1076"/>
          <ac:spMkLst>
            <pc:docMk/>
            <pc:sldMk cId="3300152935" sldId="269"/>
            <ac:spMk id="5" creationId="{99F405C7-5221-4B59-A0A3-CAB24F321F5E}"/>
          </ac:spMkLst>
        </pc:spChg>
        <pc:spChg chg="mod">
          <ac:chgData name="McKenna, Megan Elizabeth - (meganmckenna)" userId="6d295047-b086-4701-a7a6-adb3f4eba838" providerId="ADAL" clId="{226E4EAC-1854-4F4D-B9FB-54DFA9E0D758}" dt="2024-04-25T00:22:45.514" v="2323" actId="1076"/>
          <ac:spMkLst>
            <pc:docMk/>
            <pc:sldMk cId="3300152935" sldId="269"/>
            <ac:spMk id="7" creationId="{C933E5B3-C958-942E-B353-3AFD2C2E9AA7}"/>
          </ac:spMkLst>
        </pc:spChg>
        <pc:spChg chg="add mod">
          <ac:chgData name="McKenna, Megan Elizabeth - (meganmckenna)" userId="6d295047-b086-4701-a7a6-adb3f4eba838" providerId="ADAL" clId="{226E4EAC-1854-4F4D-B9FB-54DFA9E0D758}" dt="2024-04-26T01:10:45.792" v="2614" actId="20577"/>
          <ac:spMkLst>
            <pc:docMk/>
            <pc:sldMk cId="3300152935" sldId="269"/>
            <ac:spMk id="9" creationId="{5A1CA0C3-5292-D543-25BE-AC12546CB70A}"/>
          </ac:spMkLst>
        </pc:spChg>
        <pc:spChg chg="mod">
          <ac:chgData name="McKenna, Megan Elizabeth - (meganmckenna)" userId="6d295047-b086-4701-a7a6-adb3f4eba838" providerId="ADAL" clId="{226E4EAC-1854-4F4D-B9FB-54DFA9E0D758}" dt="2024-04-25T00:21:57.425" v="2314" actId="20577"/>
          <ac:spMkLst>
            <pc:docMk/>
            <pc:sldMk cId="3300152935" sldId="269"/>
            <ac:spMk id="16" creationId="{86ED3C6D-9277-6E70-0431-969C07C2FC8C}"/>
          </ac:spMkLst>
        </pc:spChg>
        <pc:spChg chg="mod">
          <ac:chgData name="McKenna, Megan Elizabeth - (meganmckenna)" userId="6d295047-b086-4701-a7a6-adb3f4eba838" providerId="ADAL" clId="{226E4EAC-1854-4F4D-B9FB-54DFA9E0D758}" dt="2024-04-25T00:20:00.533" v="2287" actId="1076"/>
          <ac:spMkLst>
            <pc:docMk/>
            <pc:sldMk cId="3300152935" sldId="269"/>
            <ac:spMk id="22" creationId="{0DD142CD-D481-6B4C-8D41-94B12BFB5418}"/>
          </ac:spMkLst>
        </pc:spChg>
        <pc:spChg chg="mod">
          <ac:chgData name="McKenna, Megan Elizabeth - (meganmckenna)" userId="6d295047-b086-4701-a7a6-adb3f4eba838" providerId="ADAL" clId="{226E4EAC-1854-4F4D-B9FB-54DFA9E0D758}" dt="2024-04-25T00:19:23.074" v="2280" actId="1076"/>
          <ac:spMkLst>
            <pc:docMk/>
            <pc:sldMk cId="3300152935" sldId="269"/>
            <ac:spMk id="25" creationId="{7C36739D-D7B6-5C85-936F-6E788C1C99CB}"/>
          </ac:spMkLst>
        </pc:spChg>
        <pc:spChg chg="del">
          <ac:chgData name="McKenna, Megan Elizabeth - (meganmckenna)" userId="6d295047-b086-4701-a7a6-adb3f4eba838" providerId="ADAL" clId="{226E4EAC-1854-4F4D-B9FB-54DFA9E0D758}" dt="2024-04-25T00:18:48.880" v="2275" actId="478"/>
          <ac:spMkLst>
            <pc:docMk/>
            <pc:sldMk cId="3300152935" sldId="269"/>
            <ac:spMk id="28" creationId="{07592BF5-6B38-22FF-070A-7189AD198F35}"/>
          </ac:spMkLst>
        </pc:spChg>
        <pc:grpChg chg="mod">
          <ac:chgData name="McKenna, Megan Elizabeth - (meganmckenna)" userId="6d295047-b086-4701-a7a6-adb3f4eba838" providerId="ADAL" clId="{226E4EAC-1854-4F4D-B9FB-54DFA9E0D758}" dt="2024-04-25T00:20:41.395" v="2297" actId="1076"/>
          <ac:grpSpMkLst>
            <pc:docMk/>
            <pc:sldMk cId="3300152935" sldId="269"/>
            <ac:grpSpMk id="30" creationId="{660976AB-3F82-3003-2ABF-7422246C41CC}"/>
          </ac:grpSpMkLst>
        </pc:grpChg>
        <pc:grpChg chg="mod">
          <ac:chgData name="McKenna, Megan Elizabeth - (meganmckenna)" userId="6d295047-b086-4701-a7a6-adb3f4eba838" providerId="ADAL" clId="{226E4EAC-1854-4F4D-B9FB-54DFA9E0D758}" dt="2024-04-25T00:20:48" v="2298" actId="1076"/>
          <ac:grpSpMkLst>
            <pc:docMk/>
            <pc:sldMk cId="3300152935" sldId="269"/>
            <ac:grpSpMk id="31" creationId="{0365B728-F3C8-79A3-4814-9EE595747C66}"/>
          </ac:grpSpMkLst>
        </pc:grpChg>
        <pc:grpChg chg="mod">
          <ac:chgData name="McKenna, Megan Elizabeth - (meganmckenna)" userId="6d295047-b086-4701-a7a6-adb3f4eba838" providerId="ADAL" clId="{226E4EAC-1854-4F4D-B9FB-54DFA9E0D758}" dt="2024-04-25T00:20:52.192" v="2299" actId="1076"/>
          <ac:grpSpMkLst>
            <pc:docMk/>
            <pc:sldMk cId="3300152935" sldId="269"/>
            <ac:grpSpMk id="33" creationId="{F1D28548-207E-07E6-0D2C-5008E38B95ED}"/>
          </ac:grpSpMkLst>
        </pc:grpChg>
        <pc:grpChg chg="del">
          <ac:chgData name="McKenna, Megan Elizabeth - (meganmckenna)" userId="6d295047-b086-4701-a7a6-adb3f4eba838" providerId="ADAL" clId="{226E4EAC-1854-4F4D-B9FB-54DFA9E0D758}" dt="2024-04-25T00:18:46.421" v="2274" actId="478"/>
          <ac:grpSpMkLst>
            <pc:docMk/>
            <pc:sldMk cId="3300152935" sldId="269"/>
            <ac:grpSpMk id="35" creationId="{F26A42F5-2652-9C14-6D70-42C4AAFC5FD4}"/>
          </ac:grpSpMkLst>
        </pc:grpChg>
      </pc:sldChg>
      <pc:sldChg chg="modSp">
        <pc:chgData name="McKenna, Megan Elizabeth - (meganmckenna)" userId="6d295047-b086-4701-a7a6-adb3f4eba838" providerId="ADAL" clId="{226E4EAC-1854-4F4D-B9FB-54DFA9E0D758}" dt="2024-04-24T04:36:32.041" v="1949" actId="1076"/>
        <pc:sldMkLst>
          <pc:docMk/>
          <pc:sldMk cId="657027656" sldId="271"/>
        </pc:sldMkLst>
        <pc:picChg chg="mod">
          <ac:chgData name="McKenna, Megan Elizabeth - (meganmckenna)" userId="6d295047-b086-4701-a7a6-adb3f4eba838" providerId="ADAL" clId="{226E4EAC-1854-4F4D-B9FB-54DFA9E0D758}" dt="2024-04-24T04:36:32.041" v="1949" actId="1076"/>
          <ac:picMkLst>
            <pc:docMk/>
            <pc:sldMk cId="657027656" sldId="271"/>
            <ac:picMk id="1026" creationId="{5B386A20-9514-B670-CEBD-E9916FF657F6}"/>
          </ac:picMkLst>
        </pc:picChg>
      </pc:sldChg>
      <pc:sldChg chg="del">
        <pc:chgData name="McKenna, Megan Elizabeth - (meganmckenna)" userId="6d295047-b086-4701-a7a6-adb3f4eba838" providerId="ADAL" clId="{226E4EAC-1854-4F4D-B9FB-54DFA9E0D758}" dt="2024-04-22T04:28:19.075" v="161" actId="2696"/>
        <pc:sldMkLst>
          <pc:docMk/>
          <pc:sldMk cId="608774120" sldId="272"/>
        </pc:sldMkLst>
      </pc:sldChg>
      <pc:sldChg chg="modSp mod">
        <pc:chgData name="McKenna, Megan Elizabeth - (meganmckenna)" userId="6d295047-b086-4701-a7a6-adb3f4eba838" providerId="ADAL" clId="{226E4EAC-1854-4F4D-B9FB-54DFA9E0D758}" dt="2024-04-22T04:34:38.459" v="282" actId="1076"/>
        <pc:sldMkLst>
          <pc:docMk/>
          <pc:sldMk cId="4196434756" sldId="274"/>
        </pc:sldMkLst>
        <pc:spChg chg="mod">
          <ac:chgData name="McKenna, Megan Elizabeth - (meganmckenna)" userId="6d295047-b086-4701-a7a6-adb3f4eba838" providerId="ADAL" clId="{226E4EAC-1854-4F4D-B9FB-54DFA9E0D758}" dt="2024-04-22T04:34:38.459" v="282" actId="1076"/>
          <ac:spMkLst>
            <pc:docMk/>
            <pc:sldMk cId="4196434756" sldId="274"/>
            <ac:spMk id="5" creationId="{34E23F6B-34EA-8CAA-9A91-2D8A83B1AB3B}"/>
          </ac:spMkLst>
        </pc:spChg>
      </pc:sldChg>
      <pc:sldChg chg="addSp delSp modSp mod">
        <pc:chgData name="McKenna, Megan Elizabeth - (meganmckenna)" userId="6d295047-b086-4701-a7a6-adb3f4eba838" providerId="ADAL" clId="{226E4EAC-1854-4F4D-B9FB-54DFA9E0D758}" dt="2024-04-24T04:26:14.116" v="1627" actId="20577"/>
        <pc:sldMkLst>
          <pc:docMk/>
          <pc:sldMk cId="2265404690" sldId="276"/>
        </pc:sldMkLst>
        <pc:spChg chg="add mod topLvl">
          <ac:chgData name="McKenna, Megan Elizabeth - (meganmckenna)" userId="6d295047-b086-4701-a7a6-adb3f4eba838" providerId="ADAL" clId="{226E4EAC-1854-4F4D-B9FB-54DFA9E0D758}" dt="2024-04-24T04:26:14.116" v="1627" actId="20577"/>
          <ac:spMkLst>
            <pc:docMk/>
            <pc:sldMk cId="2265404690" sldId="276"/>
            <ac:spMk id="4" creationId="{0F2A406B-5226-FACC-DE7D-84F87C3E7F4C}"/>
          </ac:spMkLst>
        </pc:spChg>
        <pc:spChg chg="add mod ord topLvl">
          <ac:chgData name="McKenna, Megan Elizabeth - (meganmckenna)" userId="6d295047-b086-4701-a7a6-adb3f4eba838" providerId="ADAL" clId="{226E4EAC-1854-4F4D-B9FB-54DFA9E0D758}" dt="2024-04-24T03:26:07.279" v="594" actId="164"/>
          <ac:spMkLst>
            <pc:docMk/>
            <pc:sldMk cId="2265404690" sldId="276"/>
            <ac:spMk id="5" creationId="{A77DED64-11CF-9F01-87D8-87865B5A30DF}"/>
          </ac:spMkLst>
        </pc:spChg>
        <pc:spChg chg="del mod">
          <ac:chgData name="McKenna, Megan Elizabeth - (meganmckenna)" userId="6d295047-b086-4701-a7a6-adb3f4eba838" providerId="ADAL" clId="{226E4EAC-1854-4F4D-B9FB-54DFA9E0D758}" dt="2024-04-24T03:53:38.619" v="1126" actId="478"/>
          <ac:spMkLst>
            <pc:docMk/>
            <pc:sldMk cId="2265404690" sldId="276"/>
            <ac:spMk id="6" creationId="{D13DC59C-0F5E-707D-7779-9921A6CEF26E}"/>
          </ac:spMkLst>
        </pc:spChg>
        <pc:spChg chg="mod">
          <ac:chgData name="McKenna, Megan Elizabeth - (meganmckenna)" userId="6d295047-b086-4701-a7a6-adb3f4eba838" providerId="ADAL" clId="{226E4EAC-1854-4F4D-B9FB-54DFA9E0D758}" dt="2024-04-24T03:53:50.509" v="1137" actId="164"/>
          <ac:spMkLst>
            <pc:docMk/>
            <pc:sldMk cId="2265404690" sldId="276"/>
            <ac:spMk id="7" creationId="{A5FE558E-8788-E546-62A4-EA7C49F496A2}"/>
          </ac:spMkLst>
        </pc:spChg>
        <pc:spChg chg="mod topLvl">
          <ac:chgData name="McKenna, Megan Elizabeth - (meganmckenna)" userId="6d295047-b086-4701-a7a6-adb3f4eba838" providerId="ADAL" clId="{226E4EAC-1854-4F4D-B9FB-54DFA9E0D758}" dt="2024-04-22T04:38:08.164" v="365" actId="554"/>
          <ac:spMkLst>
            <pc:docMk/>
            <pc:sldMk cId="2265404690" sldId="276"/>
            <ac:spMk id="8" creationId="{FD114873-BB2E-3ADF-E29B-649F6FED745C}"/>
          </ac:spMkLst>
        </pc:spChg>
        <pc:spChg chg="mod topLvl">
          <ac:chgData name="McKenna, Megan Elizabeth - (meganmckenna)" userId="6d295047-b086-4701-a7a6-adb3f4eba838" providerId="ADAL" clId="{226E4EAC-1854-4F4D-B9FB-54DFA9E0D758}" dt="2024-04-22T04:37:24.127" v="354" actId="165"/>
          <ac:spMkLst>
            <pc:docMk/>
            <pc:sldMk cId="2265404690" sldId="276"/>
            <ac:spMk id="9" creationId="{5FB782F5-3370-D8FB-ACD4-50FE8B486F64}"/>
          </ac:spMkLst>
        </pc:spChg>
        <pc:spChg chg="mod topLvl">
          <ac:chgData name="McKenna, Megan Elizabeth - (meganmckenna)" userId="6d295047-b086-4701-a7a6-adb3f4eba838" providerId="ADAL" clId="{226E4EAC-1854-4F4D-B9FB-54DFA9E0D758}" dt="2024-04-22T04:37:24.127" v="354" actId="165"/>
          <ac:spMkLst>
            <pc:docMk/>
            <pc:sldMk cId="2265404690" sldId="276"/>
            <ac:spMk id="10" creationId="{2E5705ED-CC8C-D4B6-C173-055E99D3C22B}"/>
          </ac:spMkLst>
        </pc:spChg>
        <pc:spChg chg="mod topLvl">
          <ac:chgData name="McKenna, Megan Elizabeth - (meganmckenna)" userId="6d295047-b086-4701-a7a6-adb3f4eba838" providerId="ADAL" clId="{226E4EAC-1854-4F4D-B9FB-54DFA9E0D758}" dt="2024-04-22T04:37:24.127" v="354" actId="165"/>
          <ac:spMkLst>
            <pc:docMk/>
            <pc:sldMk cId="2265404690" sldId="276"/>
            <ac:spMk id="11" creationId="{6232A577-CBFF-D10E-C002-F28A7C1DE83C}"/>
          </ac:spMkLst>
        </pc:spChg>
        <pc:spChg chg="mod topLvl">
          <ac:chgData name="McKenna, Megan Elizabeth - (meganmckenna)" userId="6d295047-b086-4701-a7a6-adb3f4eba838" providerId="ADAL" clId="{226E4EAC-1854-4F4D-B9FB-54DFA9E0D758}" dt="2024-04-22T04:38:30.046" v="366" actId="1076"/>
          <ac:spMkLst>
            <pc:docMk/>
            <pc:sldMk cId="2265404690" sldId="276"/>
            <ac:spMk id="12" creationId="{E2DF40F0-4A67-3A97-544B-A32E96BB48D4}"/>
          </ac:spMkLst>
        </pc:spChg>
        <pc:spChg chg="mod topLvl">
          <ac:chgData name="McKenna, Megan Elizabeth - (meganmckenna)" userId="6d295047-b086-4701-a7a6-adb3f4eba838" providerId="ADAL" clId="{226E4EAC-1854-4F4D-B9FB-54DFA9E0D758}" dt="2024-04-22T04:37:24.127" v="354" actId="165"/>
          <ac:spMkLst>
            <pc:docMk/>
            <pc:sldMk cId="2265404690" sldId="276"/>
            <ac:spMk id="14" creationId="{ACA263FC-55C2-14CD-4BE2-310556690756}"/>
          </ac:spMkLst>
        </pc:spChg>
        <pc:spChg chg="mod topLvl">
          <ac:chgData name="McKenna, Megan Elizabeth - (meganmckenna)" userId="6d295047-b086-4701-a7a6-adb3f4eba838" providerId="ADAL" clId="{226E4EAC-1854-4F4D-B9FB-54DFA9E0D758}" dt="2024-04-24T03:52:44.210" v="1111" actId="164"/>
          <ac:spMkLst>
            <pc:docMk/>
            <pc:sldMk cId="2265404690" sldId="276"/>
            <ac:spMk id="17" creationId="{4EA88272-32E8-13B1-1FCB-D0A8F7373239}"/>
          </ac:spMkLst>
        </pc:spChg>
        <pc:spChg chg="mod topLvl">
          <ac:chgData name="McKenna, Megan Elizabeth - (meganmckenna)" userId="6d295047-b086-4701-a7a6-adb3f4eba838" providerId="ADAL" clId="{226E4EAC-1854-4F4D-B9FB-54DFA9E0D758}" dt="2024-04-24T03:52:44.210" v="1111" actId="164"/>
          <ac:spMkLst>
            <pc:docMk/>
            <pc:sldMk cId="2265404690" sldId="276"/>
            <ac:spMk id="18" creationId="{73FDCD0E-7415-8E94-5109-3ED08B7A6611}"/>
          </ac:spMkLst>
        </pc:spChg>
        <pc:spChg chg="add mod">
          <ac:chgData name="McKenna, Megan Elizabeth - (meganmckenna)" userId="6d295047-b086-4701-a7a6-adb3f4eba838" providerId="ADAL" clId="{226E4EAC-1854-4F4D-B9FB-54DFA9E0D758}" dt="2024-04-24T03:53:50.509" v="1137" actId="164"/>
          <ac:spMkLst>
            <pc:docMk/>
            <pc:sldMk cId="2265404690" sldId="276"/>
            <ac:spMk id="20" creationId="{D90F216F-4226-E1F9-C82A-C0B035E9EB0B}"/>
          </ac:spMkLst>
        </pc:spChg>
        <pc:spChg chg="add mod">
          <ac:chgData name="McKenna, Megan Elizabeth - (meganmckenna)" userId="6d295047-b086-4701-a7a6-adb3f4eba838" providerId="ADAL" clId="{226E4EAC-1854-4F4D-B9FB-54DFA9E0D758}" dt="2024-04-24T03:54:09.452" v="1140" actId="164"/>
          <ac:spMkLst>
            <pc:docMk/>
            <pc:sldMk cId="2265404690" sldId="276"/>
            <ac:spMk id="22" creationId="{A990E17C-D027-1AAE-E681-5E64761D75B1}"/>
          </ac:spMkLst>
        </pc:spChg>
        <pc:spChg chg="add mod">
          <ac:chgData name="McKenna, Megan Elizabeth - (meganmckenna)" userId="6d295047-b086-4701-a7a6-adb3f4eba838" providerId="ADAL" clId="{226E4EAC-1854-4F4D-B9FB-54DFA9E0D758}" dt="2024-04-24T04:16:00.623" v="1588" actId="122"/>
          <ac:spMkLst>
            <pc:docMk/>
            <pc:sldMk cId="2265404690" sldId="276"/>
            <ac:spMk id="23" creationId="{2E04D0C3-9C86-4A4C-0CB8-91AA57AB4DAC}"/>
          </ac:spMkLst>
        </pc:spChg>
        <pc:spChg chg="mod topLvl">
          <ac:chgData name="McKenna, Megan Elizabeth - (meganmckenna)" userId="6d295047-b086-4701-a7a6-adb3f4eba838" providerId="ADAL" clId="{226E4EAC-1854-4F4D-B9FB-54DFA9E0D758}" dt="2024-04-22T04:37:24.127" v="354" actId="165"/>
          <ac:spMkLst>
            <pc:docMk/>
            <pc:sldMk cId="2265404690" sldId="276"/>
            <ac:spMk id="26" creationId="{900C5821-09AD-0B49-D9FA-4BA9C5AC5C11}"/>
          </ac:spMkLst>
        </pc:spChg>
        <pc:spChg chg="mod topLvl">
          <ac:chgData name="McKenna, Megan Elizabeth - (meganmckenna)" userId="6d295047-b086-4701-a7a6-adb3f4eba838" providerId="ADAL" clId="{226E4EAC-1854-4F4D-B9FB-54DFA9E0D758}" dt="2024-04-22T04:37:24.127" v="354" actId="165"/>
          <ac:spMkLst>
            <pc:docMk/>
            <pc:sldMk cId="2265404690" sldId="276"/>
            <ac:spMk id="27" creationId="{9E945788-307A-2560-E54C-A5F2829C78C9}"/>
          </ac:spMkLst>
        </pc:spChg>
        <pc:spChg chg="mod topLvl">
          <ac:chgData name="McKenna, Megan Elizabeth - (meganmckenna)" userId="6d295047-b086-4701-a7a6-adb3f4eba838" providerId="ADAL" clId="{226E4EAC-1854-4F4D-B9FB-54DFA9E0D758}" dt="2024-04-22T04:38:30.046" v="366" actId="1076"/>
          <ac:spMkLst>
            <pc:docMk/>
            <pc:sldMk cId="2265404690" sldId="276"/>
            <ac:spMk id="32" creationId="{E98C9609-8F85-EF77-E9FA-A01D0E653B03}"/>
          </ac:spMkLst>
        </pc:spChg>
        <pc:spChg chg="mod topLvl">
          <ac:chgData name="McKenna, Megan Elizabeth - (meganmckenna)" userId="6d295047-b086-4701-a7a6-adb3f4eba838" providerId="ADAL" clId="{226E4EAC-1854-4F4D-B9FB-54DFA9E0D758}" dt="2024-04-22T04:38:30.046" v="366" actId="1076"/>
          <ac:spMkLst>
            <pc:docMk/>
            <pc:sldMk cId="2265404690" sldId="276"/>
            <ac:spMk id="34" creationId="{6717BA37-4975-5ACD-BDD1-469859AE9FAB}"/>
          </ac:spMkLst>
        </pc:spChg>
        <pc:spChg chg="mod topLvl">
          <ac:chgData name="McKenna, Megan Elizabeth - (meganmckenna)" userId="6d295047-b086-4701-a7a6-adb3f4eba838" providerId="ADAL" clId="{226E4EAC-1854-4F4D-B9FB-54DFA9E0D758}" dt="2024-04-22T04:38:30.046" v="366" actId="1076"/>
          <ac:spMkLst>
            <pc:docMk/>
            <pc:sldMk cId="2265404690" sldId="276"/>
            <ac:spMk id="36" creationId="{8BE6C819-BEE9-FC00-2DEC-E5D62DE88186}"/>
          </ac:spMkLst>
        </pc:spChg>
        <pc:spChg chg="mod topLvl">
          <ac:chgData name="McKenna, Megan Elizabeth - (meganmckenna)" userId="6d295047-b086-4701-a7a6-adb3f4eba838" providerId="ADAL" clId="{226E4EAC-1854-4F4D-B9FB-54DFA9E0D758}" dt="2024-04-22T04:38:30.046" v="366" actId="1076"/>
          <ac:spMkLst>
            <pc:docMk/>
            <pc:sldMk cId="2265404690" sldId="276"/>
            <ac:spMk id="37" creationId="{BB6C3020-90CE-8667-94E5-4364A33C1062}"/>
          </ac:spMkLst>
        </pc:spChg>
        <pc:spChg chg="mod topLvl">
          <ac:chgData name="McKenna, Megan Elizabeth - (meganmckenna)" userId="6d295047-b086-4701-a7a6-adb3f4eba838" providerId="ADAL" clId="{226E4EAC-1854-4F4D-B9FB-54DFA9E0D758}" dt="2024-04-22T04:38:30.046" v="366" actId="1076"/>
          <ac:spMkLst>
            <pc:docMk/>
            <pc:sldMk cId="2265404690" sldId="276"/>
            <ac:spMk id="38" creationId="{4819B72E-A2B8-3913-BFA4-474078E470EF}"/>
          </ac:spMkLst>
        </pc:spChg>
        <pc:spChg chg="del mod">
          <ac:chgData name="McKenna, Megan Elizabeth - (meganmckenna)" userId="6d295047-b086-4701-a7a6-adb3f4eba838" providerId="ADAL" clId="{226E4EAC-1854-4F4D-B9FB-54DFA9E0D758}" dt="2024-04-24T03:43:24.124" v="953" actId="478"/>
          <ac:spMkLst>
            <pc:docMk/>
            <pc:sldMk cId="2265404690" sldId="276"/>
            <ac:spMk id="42" creationId="{D8980389-36DA-7F19-E652-345ADD1170A9}"/>
          </ac:spMkLst>
        </pc:spChg>
        <pc:spChg chg="mod">
          <ac:chgData name="McKenna, Megan Elizabeth - (meganmckenna)" userId="6d295047-b086-4701-a7a6-adb3f4eba838" providerId="ADAL" clId="{226E4EAC-1854-4F4D-B9FB-54DFA9E0D758}" dt="2024-04-22T04:38:41.642" v="368" actId="1076"/>
          <ac:spMkLst>
            <pc:docMk/>
            <pc:sldMk cId="2265404690" sldId="276"/>
            <ac:spMk id="65" creationId="{45993778-EC64-F9B0-AD49-39CDBEB2B642}"/>
          </ac:spMkLst>
        </pc:spChg>
        <pc:grpChg chg="del mod">
          <ac:chgData name="McKenna, Megan Elizabeth - (meganmckenna)" userId="6d295047-b086-4701-a7a6-adb3f4eba838" providerId="ADAL" clId="{226E4EAC-1854-4F4D-B9FB-54DFA9E0D758}" dt="2024-04-22T04:37:24.127" v="354" actId="165"/>
          <ac:grpSpMkLst>
            <pc:docMk/>
            <pc:sldMk cId="2265404690" sldId="276"/>
            <ac:grpSpMk id="2" creationId="{278C7B49-B45F-4097-92A5-2EC1181705FE}"/>
          </ac:grpSpMkLst>
        </pc:grpChg>
        <pc:grpChg chg="add del mod">
          <ac:chgData name="McKenna, Megan Elizabeth - (meganmckenna)" userId="6d295047-b086-4701-a7a6-adb3f4eba838" providerId="ADAL" clId="{226E4EAC-1854-4F4D-B9FB-54DFA9E0D758}" dt="2024-04-24T03:25:54.112" v="592" actId="165"/>
          <ac:grpSpMkLst>
            <pc:docMk/>
            <pc:sldMk cId="2265404690" sldId="276"/>
            <ac:grpSpMk id="13" creationId="{93885B9B-0549-DD1A-3BEE-9E8928F2FDBB}"/>
          </ac:grpSpMkLst>
        </pc:grpChg>
        <pc:grpChg chg="add mod">
          <ac:chgData name="McKenna, Megan Elizabeth - (meganmckenna)" userId="6d295047-b086-4701-a7a6-adb3f4eba838" providerId="ADAL" clId="{226E4EAC-1854-4F4D-B9FB-54DFA9E0D758}" dt="2024-04-24T03:26:07.279" v="594" actId="164"/>
          <ac:grpSpMkLst>
            <pc:docMk/>
            <pc:sldMk cId="2265404690" sldId="276"/>
            <ac:grpSpMk id="15" creationId="{267F9063-495F-E381-03FE-F30517778913}"/>
          </ac:grpSpMkLst>
        </pc:grpChg>
        <pc:grpChg chg="add del mod">
          <ac:chgData name="McKenna, Megan Elizabeth - (meganmckenna)" userId="6d295047-b086-4701-a7a6-adb3f4eba838" providerId="ADAL" clId="{226E4EAC-1854-4F4D-B9FB-54DFA9E0D758}" dt="2024-04-24T03:43:51.712" v="959" actId="165"/>
          <ac:grpSpMkLst>
            <pc:docMk/>
            <pc:sldMk cId="2265404690" sldId="276"/>
            <ac:grpSpMk id="16" creationId="{6603BC85-51DF-A745-0FA2-6D9E14B632C8}"/>
          </ac:grpSpMkLst>
        </pc:grpChg>
        <pc:grpChg chg="add del mod">
          <ac:chgData name="McKenna, Megan Elizabeth - (meganmckenna)" userId="6d295047-b086-4701-a7a6-adb3f4eba838" providerId="ADAL" clId="{226E4EAC-1854-4F4D-B9FB-54DFA9E0D758}" dt="2024-04-24T03:52:34.512" v="1108" actId="165"/>
          <ac:grpSpMkLst>
            <pc:docMk/>
            <pc:sldMk cId="2265404690" sldId="276"/>
            <ac:grpSpMk id="19" creationId="{B5AEC70F-CE1C-F07F-F681-DE886420FF14}"/>
          </ac:grpSpMkLst>
        </pc:grpChg>
        <pc:grpChg chg="add mod">
          <ac:chgData name="McKenna, Megan Elizabeth - (meganmckenna)" userId="6d295047-b086-4701-a7a6-adb3f4eba838" providerId="ADAL" clId="{226E4EAC-1854-4F4D-B9FB-54DFA9E0D758}" dt="2024-04-24T03:52:44.210" v="1111" actId="164"/>
          <ac:grpSpMkLst>
            <pc:docMk/>
            <pc:sldMk cId="2265404690" sldId="276"/>
            <ac:grpSpMk id="21" creationId="{F2776894-2AD8-5ABD-A3E5-A6616CEB7507}"/>
          </ac:grpSpMkLst>
        </pc:grpChg>
        <pc:grpChg chg="add mod">
          <ac:chgData name="McKenna, Megan Elizabeth - (meganmckenna)" userId="6d295047-b086-4701-a7a6-adb3f4eba838" providerId="ADAL" clId="{226E4EAC-1854-4F4D-B9FB-54DFA9E0D758}" dt="2024-04-24T04:16:08.078" v="1589" actId="1076"/>
          <ac:grpSpMkLst>
            <pc:docMk/>
            <pc:sldMk cId="2265404690" sldId="276"/>
            <ac:grpSpMk id="24" creationId="{2BD2A064-4D5C-AAAC-79DA-3B82A24CFD35}"/>
          </ac:grpSpMkLst>
        </pc:grpChg>
        <pc:grpChg chg="add mod">
          <ac:chgData name="McKenna, Megan Elizabeth - (meganmckenna)" userId="6d295047-b086-4701-a7a6-adb3f4eba838" providerId="ADAL" clId="{226E4EAC-1854-4F4D-B9FB-54DFA9E0D758}" dt="2024-04-24T04:16:11.341" v="1590" actId="1076"/>
          <ac:grpSpMkLst>
            <pc:docMk/>
            <pc:sldMk cId="2265404690" sldId="276"/>
            <ac:grpSpMk id="25" creationId="{BB7A1EB9-205E-2244-ABD9-D424BC87B8B1}"/>
          </ac:grpSpMkLst>
        </pc:grpChg>
        <pc:cxnChg chg="mod">
          <ac:chgData name="McKenna, Megan Elizabeth - (meganmckenna)" userId="6d295047-b086-4701-a7a6-adb3f4eba838" providerId="ADAL" clId="{226E4EAC-1854-4F4D-B9FB-54DFA9E0D758}" dt="2024-04-22T04:37:00.761" v="350" actId="1076"/>
          <ac:cxnSpMkLst>
            <pc:docMk/>
            <pc:sldMk cId="2265404690" sldId="276"/>
            <ac:cxnSpMk id="72" creationId="{B391E6F9-3C18-9D54-E26C-862C36E76254}"/>
          </ac:cxnSpMkLst>
        </pc:cxnChg>
      </pc:sldChg>
      <pc:sldChg chg="mod modShow">
        <pc:chgData name="McKenna, Megan Elizabeth - (meganmckenna)" userId="6d295047-b086-4701-a7a6-adb3f4eba838" providerId="ADAL" clId="{226E4EAC-1854-4F4D-B9FB-54DFA9E0D758}" dt="2024-04-22T01:09:47.599" v="0" actId="729"/>
        <pc:sldMkLst>
          <pc:docMk/>
          <pc:sldMk cId="1979109083" sldId="277"/>
        </pc:sldMkLst>
      </pc:sldChg>
      <pc:sldChg chg="addSp delSp modSp mod modAnim">
        <pc:chgData name="McKenna, Megan Elizabeth - (meganmckenna)" userId="6d295047-b086-4701-a7a6-adb3f4eba838" providerId="ADAL" clId="{226E4EAC-1854-4F4D-B9FB-54DFA9E0D758}" dt="2024-04-28T03:00:07.618" v="3148"/>
        <pc:sldMkLst>
          <pc:docMk/>
          <pc:sldMk cId="682265441" sldId="278"/>
        </pc:sldMkLst>
        <pc:spChg chg="add del mod">
          <ac:chgData name="McKenna, Megan Elizabeth - (meganmckenna)" userId="6d295047-b086-4701-a7a6-adb3f4eba838" providerId="ADAL" clId="{226E4EAC-1854-4F4D-B9FB-54DFA9E0D758}" dt="2024-04-26T01:11:04.646" v="2623" actId="478"/>
          <ac:spMkLst>
            <pc:docMk/>
            <pc:sldMk cId="682265441" sldId="278"/>
            <ac:spMk id="3" creationId="{26811D6D-1969-7AE6-C4D6-C93E99F00D97}"/>
          </ac:spMkLst>
        </pc:spChg>
        <pc:spChg chg="del">
          <ac:chgData name="McKenna, Megan Elizabeth - (meganmckenna)" userId="6d295047-b086-4701-a7a6-adb3f4eba838" providerId="ADAL" clId="{226E4EAC-1854-4F4D-B9FB-54DFA9E0D758}" dt="2024-04-22T04:56:52.609" v="429" actId="478"/>
          <ac:spMkLst>
            <pc:docMk/>
            <pc:sldMk cId="682265441" sldId="278"/>
            <ac:spMk id="3" creationId="{99E2C078-08E4-B895-849C-45D8156CE6C7}"/>
          </ac:spMkLst>
        </pc:spChg>
        <pc:spChg chg="mod">
          <ac:chgData name="McKenna, Megan Elizabeth - (meganmckenna)" userId="6d295047-b086-4701-a7a6-adb3f4eba838" providerId="ADAL" clId="{226E4EAC-1854-4F4D-B9FB-54DFA9E0D758}" dt="2024-04-24T03:47:35.646" v="1022" actId="207"/>
          <ac:spMkLst>
            <pc:docMk/>
            <pc:sldMk cId="682265441" sldId="278"/>
            <ac:spMk id="4" creationId="{1B40B54F-F24C-AB6C-97F8-B5C9711739B9}"/>
          </ac:spMkLst>
        </pc:spChg>
        <pc:spChg chg="add mod">
          <ac:chgData name="McKenna, Megan Elizabeth - (meganmckenna)" userId="6d295047-b086-4701-a7a6-adb3f4eba838" providerId="ADAL" clId="{226E4EAC-1854-4F4D-B9FB-54DFA9E0D758}" dt="2024-04-26T01:11:07.284" v="2626" actId="20577"/>
          <ac:spMkLst>
            <pc:docMk/>
            <pc:sldMk cId="682265441" sldId="278"/>
            <ac:spMk id="5" creationId="{536EE020-5D85-4185-9A8D-816842BA22C5}"/>
          </ac:spMkLst>
        </pc:spChg>
        <pc:picChg chg="add mod">
          <ac:chgData name="McKenna, Megan Elizabeth - (meganmckenna)" userId="6d295047-b086-4701-a7a6-adb3f4eba838" providerId="ADAL" clId="{226E4EAC-1854-4F4D-B9FB-54DFA9E0D758}" dt="2024-04-22T04:58:27.605" v="437" actId="1076"/>
          <ac:picMkLst>
            <pc:docMk/>
            <pc:sldMk cId="682265441" sldId="278"/>
            <ac:picMk id="6" creationId="{1CE6939A-10D3-6BEB-76A7-B9EC6FEC9291}"/>
          </ac:picMkLst>
        </pc:picChg>
        <pc:picChg chg="add mod ord">
          <ac:chgData name="McKenna, Megan Elizabeth - (meganmckenna)" userId="6d295047-b086-4701-a7a6-adb3f4eba838" providerId="ADAL" clId="{226E4EAC-1854-4F4D-B9FB-54DFA9E0D758}" dt="2024-04-24T03:14:24.262" v="488" actId="1076"/>
          <ac:picMkLst>
            <pc:docMk/>
            <pc:sldMk cId="682265441" sldId="278"/>
            <ac:picMk id="7" creationId="{E595E0F7-08C5-2C8A-C36F-95402AEDE1F2}"/>
          </ac:picMkLst>
        </pc:picChg>
      </pc:sldChg>
      <pc:sldChg chg="del">
        <pc:chgData name="McKenna, Megan Elizabeth - (meganmckenna)" userId="6d295047-b086-4701-a7a6-adb3f4eba838" providerId="ADAL" clId="{226E4EAC-1854-4F4D-B9FB-54DFA9E0D758}" dt="2024-04-22T04:34:59.544" v="283" actId="2696"/>
        <pc:sldMkLst>
          <pc:docMk/>
          <pc:sldMk cId="3831209257" sldId="279"/>
        </pc:sldMkLst>
      </pc:sldChg>
      <pc:sldChg chg="addSp modSp mod">
        <pc:chgData name="McKenna, Megan Elizabeth - (meganmckenna)" userId="6d295047-b086-4701-a7a6-adb3f4eba838" providerId="ADAL" clId="{226E4EAC-1854-4F4D-B9FB-54DFA9E0D758}" dt="2024-04-27T16:29:17.460" v="2680" actId="20577"/>
        <pc:sldMkLst>
          <pc:docMk/>
          <pc:sldMk cId="765607829" sldId="280"/>
        </pc:sldMkLst>
        <pc:spChg chg="add mod">
          <ac:chgData name="McKenna, Megan Elizabeth - (meganmckenna)" userId="6d295047-b086-4701-a7a6-adb3f4eba838" providerId="ADAL" clId="{226E4EAC-1854-4F4D-B9FB-54DFA9E0D758}" dt="2024-04-27T16:29:17.460" v="2680" actId="20577"/>
          <ac:spMkLst>
            <pc:docMk/>
            <pc:sldMk cId="765607829" sldId="280"/>
            <ac:spMk id="3" creationId="{A546E086-6393-3CC9-CB04-5D946E3721B5}"/>
          </ac:spMkLst>
        </pc:spChg>
      </pc:sldChg>
      <pc:sldChg chg="addSp modSp mod">
        <pc:chgData name="McKenna, Megan Elizabeth - (meganmckenna)" userId="6d295047-b086-4701-a7a6-adb3f4eba838" providerId="ADAL" clId="{226E4EAC-1854-4F4D-B9FB-54DFA9E0D758}" dt="2024-04-27T16:29:38.330" v="2713" actId="20577"/>
        <pc:sldMkLst>
          <pc:docMk/>
          <pc:sldMk cId="4162796440" sldId="282"/>
        </pc:sldMkLst>
        <pc:spChg chg="add mod">
          <ac:chgData name="McKenna, Megan Elizabeth - (meganmckenna)" userId="6d295047-b086-4701-a7a6-adb3f4eba838" providerId="ADAL" clId="{226E4EAC-1854-4F4D-B9FB-54DFA9E0D758}" dt="2024-04-27T16:29:38.330" v="2713" actId="20577"/>
          <ac:spMkLst>
            <pc:docMk/>
            <pc:sldMk cId="4162796440" sldId="282"/>
            <ac:spMk id="2" creationId="{AB8117F3-0101-9494-D35F-CB746426DEB1}"/>
          </ac:spMkLst>
        </pc:spChg>
      </pc:sldChg>
      <pc:sldChg chg="addSp modSp mod">
        <pc:chgData name="McKenna, Megan Elizabeth - (meganmckenna)" userId="6d295047-b086-4701-a7a6-adb3f4eba838" providerId="ADAL" clId="{226E4EAC-1854-4F4D-B9FB-54DFA9E0D758}" dt="2024-04-28T03:02:34.376" v="3163" actId="1076"/>
        <pc:sldMkLst>
          <pc:docMk/>
          <pc:sldMk cId="163401424" sldId="283"/>
        </pc:sldMkLst>
        <pc:spChg chg="add mod">
          <ac:chgData name="McKenna, Megan Elizabeth - (meganmckenna)" userId="6d295047-b086-4701-a7a6-adb3f4eba838" providerId="ADAL" clId="{226E4EAC-1854-4F4D-B9FB-54DFA9E0D758}" dt="2024-04-27T16:29:44.500" v="2724" actId="20577"/>
          <ac:spMkLst>
            <pc:docMk/>
            <pc:sldMk cId="163401424" sldId="283"/>
            <ac:spMk id="4" creationId="{DB0BB9E5-A7BB-F6E6-7DF6-523A91AB7C90}"/>
          </ac:spMkLst>
        </pc:spChg>
        <pc:spChg chg="mod">
          <ac:chgData name="McKenna, Megan Elizabeth - (meganmckenna)" userId="6d295047-b086-4701-a7a6-adb3f4eba838" providerId="ADAL" clId="{226E4EAC-1854-4F4D-B9FB-54DFA9E0D758}" dt="2024-04-28T03:02:23.493" v="3159" actId="1076"/>
          <ac:spMkLst>
            <pc:docMk/>
            <pc:sldMk cId="163401424" sldId="283"/>
            <ac:spMk id="12" creationId="{11D6E616-5350-5802-5604-E0419DE7CAF2}"/>
          </ac:spMkLst>
        </pc:spChg>
        <pc:spChg chg="mod">
          <ac:chgData name="McKenna, Megan Elizabeth - (meganmckenna)" userId="6d295047-b086-4701-a7a6-adb3f4eba838" providerId="ADAL" clId="{226E4EAC-1854-4F4D-B9FB-54DFA9E0D758}" dt="2024-04-28T03:02:08.727" v="3155" actId="1076"/>
          <ac:spMkLst>
            <pc:docMk/>
            <pc:sldMk cId="163401424" sldId="283"/>
            <ac:spMk id="21" creationId="{9E371557-6A75-3EE8-DDDD-6A21B769BF05}"/>
          </ac:spMkLst>
        </pc:spChg>
        <pc:picChg chg="mod">
          <ac:chgData name="McKenna, Megan Elizabeth - (meganmckenna)" userId="6d295047-b086-4701-a7a6-adb3f4eba838" providerId="ADAL" clId="{226E4EAC-1854-4F4D-B9FB-54DFA9E0D758}" dt="2024-04-28T03:02:34.376" v="3163" actId="1076"/>
          <ac:picMkLst>
            <pc:docMk/>
            <pc:sldMk cId="163401424" sldId="283"/>
            <ac:picMk id="3" creationId="{066F2032-7BDB-B2A3-6090-98E96E4D2E9F}"/>
          </ac:picMkLst>
        </pc:picChg>
        <pc:picChg chg="mod">
          <ac:chgData name="McKenna, Megan Elizabeth - (meganmckenna)" userId="6d295047-b086-4701-a7a6-adb3f4eba838" providerId="ADAL" clId="{226E4EAC-1854-4F4D-B9FB-54DFA9E0D758}" dt="2024-04-28T03:02:29.061" v="3161" actId="1076"/>
          <ac:picMkLst>
            <pc:docMk/>
            <pc:sldMk cId="163401424" sldId="283"/>
            <ac:picMk id="2050" creationId="{FD5D1057-EF7A-DC8F-63FE-718EC62E0B74}"/>
          </ac:picMkLst>
        </pc:picChg>
      </pc:sldChg>
      <pc:sldChg chg="del">
        <pc:chgData name="McKenna, Megan Elizabeth - (meganmckenna)" userId="6d295047-b086-4701-a7a6-adb3f4eba838" providerId="ADAL" clId="{226E4EAC-1854-4F4D-B9FB-54DFA9E0D758}" dt="2024-04-22T04:28:49.820" v="162" actId="2696"/>
        <pc:sldMkLst>
          <pc:docMk/>
          <pc:sldMk cId="4134507117" sldId="284"/>
        </pc:sldMkLst>
      </pc:sldChg>
      <pc:sldChg chg="addSp modSp mod">
        <pc:chgData name="McKenna, Megan Elizabeth - (meganmckenna)" userId="6d295047-b086-4701-a7a6-adb3f4eba838" providerId="ADAL" clId="{226E4EAC-1854-4F4D-B9FB-54DFA9E0D758}" dt="2024-04-28T03:04:05.738" v="3179" actId="1076"/>
        <pc:sldMkLst>
          <pc:docMk/>
          <pc:sldMk cId="1411292778" sldId="285"/>
        </pc:sldMkLst>
        <pc:spChg chg="add mod">
          <ac:chgData name="McKenna, Megan Elizabeth - (meganmckenna)" userId="6d295047-b086-4701-a7a6-adb3f4eba838" providerId="ADAL" clId="{226E4EAC-1854-4F4D-B9FB-54DFA9E0D758}" dt="2024-04-27T16:29:55.388" v="2746" actId="20577"/>
          <ac:spMkLst>
            <pc:docMk/>
            <pc:sldMk cId="1411292778" sldId="285"/>
            <ac:spMk id="2" creationId="{5DD372FB-DC6D-DE2D-8888-740E4A037E97}"/>
          </ac:spMkLst>
        </pc:spChg>
        <pc:spChg chg="mod">
          <ac:chgData name="McKenna, Megan Elizabeth - (meganmckenna)" userId="6d295047-b086-4701-a7a6-adb3f4eba838" providerId="ADAL" clId="{226E4EAC-1854-4F4D-B9FB-54DFA9E0D758}" dt="2024-04-28T03:03:28.100" v="3174" actId="1076"/>
          <ac:spMkLst>
            <pc:docMk/>
            <pc:sldMk cId="1411292778" sldId="285"/>
            <ac:spMk id="12" creationId="{11D6E616-5350-5802-5604-E0419DE7CAF2}"/>
          </ac:spMkLst>
        </pc:spChg>
        <pc:spChg chg="mod">
          <ac:chgData name="McKenna, Megan Elizabeth - (meganmckenna)" userId="6d295047-b086-4701-a7a6-adb3f4eba838" providerId="ADAL" clId="{226E4EAC-1854-4F4D-B9FB-54DFA9E0D758}" dt="2024-04-28T03:03:17.786" v="3171" actId="1076"/>
          <ac:spMkLst>
            <pc:docMk/>
            <pc:sldMk cId="1411292778" sldId="285"/>
            <ac:spMk id="21" creationId="{9E371557-6A75-3EE8-DDDD-6A21B769BF05}"/>
          </ac:spMkLst>
        </pc:spChg>
        <pc:picChg chg="mod">
          <ac:chgData name="McKenna, Megan Elizabeth - (meganmckenna)" userId="6d295047-b086-4701-a7a6-adb3f4eba838" providerId="ADAL" clId="{226E4EAC-1854-4F4D-B9FB-54DFA9E0D758}" dt="2024-04-28T03:03:38.390" v="3178" actId="1076"/>
          <ac:picMkLst>
            <pc:docMk/>
            <pc:sldMk cId="1411292778" sldId="285"/>
            <ac:picMk id="3" creationId="{066F2032-7BDB-B2A3-6090-98E96E4D2E9F}"/>
          </ac:picMkLst>
        </pc:picChg>
        <pc:picChg chg="mod">
          <ac:chgData name="McKenna, Megan Elizabeth - (meganmckenna)" userId="6d295047-b086-4701-a7a6-adb3f4eba838" providerId="ADAL" clId="{226E4EAC-1854-4F4D-B9FB-54DFA9E0D758}" dt="2024-04-28T03:04:05.738" v="3179" actId="1076"/>
          <ac:picMkLst>
            <pc:docMk/>
            <pc:sldMk cId="1411292778" sldId="285"/>
            <ac:picMk id="3074" creationId="{B748DCA7-737D-D14D-1825-7D9CCF828DA3}"/>
          </ac:picMkLst>
        </pc:picChg>
      </pc:sldChg>
      <pc:sldChg chg="del">
        <pc:chgData name="McKenna, Megan Elizabeth - (meganmckenna)" userId="6d295047-b086-4701-a7a6-adb3f4eba838" providerId="ADAL" clId="{226E4EAC-1854-4F4D-B9FB-54DFA9E0D758}" dt="2024-04-22T04:28:58.538" v="163" actId="2696"/>
        <pc:sldMkLst>
          <pc:docMk/>
          <pc:sldMk cId="2643200762" sldId="286"/>
        </pc:sldMkLst>
      </pc:sldChg>
      <pc:sldChg chg="add del mod ord modShow">
        <pc:chgData name="McKenna, Megan Elizabeth - (meganmckenna)" userId="6d295047-b086-4701-a7a6-adb3f4eba838" providerId="ADAL" clId="{226E4EAC-1854-4F4D-B9FB-54DFA9E0D758}" dt="2024-04-22T04:29:15.216" v="164" actId="2696"/>
        <pc:sldMkLst>
          <pc:docMk/>
          <pc:sldMk cId="3205273492" sldId="287"/>
        </pc:sldMkLst>
      </pc:sldChg>
      <pc:sldChg chg="addSp delSp modSp add mod">
        <pc:chgData name="McKenna, Megan Elizabeth - (meganmckenna)" userId="6d295047-b086-4701-a7a6-adb3f4eba838" providerId="ADAL" clId="{226E4EAC-1854-4F4D-B9FB-54DFA9E0D758}" dt="2024-04-27T23:59:43.121" v="3130" actId="1076"/>
        <pc:sldMkLst>
          <pc:docMk/>
          <pc:sldMk cId="3490005299" sldId="288"/>
        </pc:sldMkLst>
        <pc:spChg chg="add mod">
          <ac:chgData name="McKenna, Megan Elizabeth - (meganmckenna)" userId="6d295047-b086-4701-a7a6-adb3f4eba838" providerId="ADAL" clId="{226E4EAC-1854-4F4D-B9FB-54DFA9E0D758}" dt="2024-04-27T16:33:17.052" v="2865" actId="20577"/>
          <ac:spMkLst>
            <pc:docMk/>
            <pc:sldMk cId="3490005299" sldId="288"/>
            <ac:spMk id="3" creationId="{44739219-2821-93FE-2207-9F2ED715F1A8}"/>
          </ac:spMkLst>
        </pc:spChg>
        <pc:spChg chg="mod">
          <ac:chgData name="McKenna, Megan Elizabeth - (meganmckenna)" userId="6d295047-b086-4701-a7a6-adb3f4eba838" providerId="ADAL" clId="{226E4EAC-1854-4F4D-B9FB-54DFA9E0D758}" dt="2024-04-27T23:59:41.057" v="3129" actId="1076"/>
          <ac:spMkLst>
            <pc:docMk/>
            <pc:sldMk cId="3490005299" sldId="288"/>
            <ac:spMk id="4" creationId="{36632618-B883-6E9C-9778-25BBA836B5EC}"/>
          </ac:spMkLst>
        </pc:spChg>
        <pc:spChg chg="mod">
          <ac:chgData name="McKenna, Megan Elizabeth - (meganmckenna)" userId="6d295047-b086-4701-a7a6-adb3f4eba838" providerId="ADAL" clId="{226E4EAC-1854-4F4D-B9FB-54DFA9E0D758}" dt="2024-04-22T04:25:30.925" v="46" actId="1076"/>
          <ac:spMkLst>
            <pc:docMk/>
            <pc:sldMk cId="3490005299" sldId="288"/>
            <ac:spMk id="6" creationId="{583DC875-B1A7-D127-508E-190EA6861853}"/>
          </ac:spMkLst>
        </pc:spChg>
        <pc:spChg chg="del">
          <ac:chgData name="McKenna, Megan Elizabeth - (meganmckenna)" userId="6d295047-b086-4701-a7a6-adb3f4eba838" providerId="ADAL" clId="{226E4EAC-1854-4F4D-B9FB-54DFA9E0D758}" dt="2024-04-22T04:25:27.333" v="45" actId="478"/>
          <ac:spMkLst>
            <pc:docMk/>
            <pc:sldMk cId="3490005299" sldId="288"/>
            <ac:spMk id="7" creationId="{5CBA1AB5-295C-F962-6421-D28310B382EB}"/>
          </ac:spMkLst>
        </pc:spChg>
        <pc:spChg chg="del">
          <ac:chgData name="McKenna, Megan Elizabeth - (meganmckenna)" userId="6d295047-b086-4701-a7a6-adb3f4eba838" providerId="ADAL" clId="{226E4EAC-1854-4F4D-B9FB-54DFA9E0D758}" dt="2024-04-22T04:25:33.512" v="47" actId="478"/>
          <ac:spMkLst>
            <pc:docMk/>
            <pc:sldMk cId="3490005299" sldId="288"/>
            <ac:spMk id="8" creationId="{2699CE05-2E89-3BFB-7DA7-83E7B18FFC9F}"/>
          </ac:spMkLst>
        </pc:spChg>
        <pc:spChg chg="del">
          <ac:chgData name="McKenna, Megan Elizabeth - (meganmckenna)" userId="6d295047-b086-4701-a7a6-adb3f4eba838" providerId="ADAL" clId="{226E4EAC-1854-4F4D-B9FB-54DFA9E0D758}" dt="2024-04-22T04:25:37.293" v="49" actId="478"/>
          <ac:spMkLst>
            <pc:docMk/>
            <pc:sldMk cId="3490005299" sldId="288"/>
            <ac:spMk id="10" creationId="{D2DCA864-402D-A8A0-2B4C-95E0EAEDD075}"/>
          </ac:spMkLst>
        </pc:spChg>
        <pc:picChg chg="mod">
          <ac:chgData name="McKenna, Megan Elizabeth - (meganmckenna)" userId="6d295047-b086-4701-a7a6-adb3f4eba838" providerId="ADAL" clId="{226E4EAC-1854-4F4D-B9FB-54DFA9E0D758}" dt="2024-04-24T04:04:39.345" v="1446" actId="14100"/>
          <ac:picMkLst>
            <pc:docMk/>
            <pc:sldMk cId="3490005299" sldId="288"/>
            <ac:picMk id="3" creationId="{62180463-736F-78EC-FFE1-C12C12FCEC13}"/>
          </ac:picMkLst>
        </pc:picChg>
        <pc:picChg chg="del">
          <ac:chgData name="McKenna, Megan Elizabeth - (meganmckenna)" userId="6d295047-b086-4701-a7a6-adb3f4eba838" providerId="ADAL" clId="{226E4EAC-1854-4F4D-B9FB-54DFA9E0D758}" dt="2024-04-22T04:25:34.805" v="48" actId="478"/>
          <ac:picMkLst>
            <pc:docMk/>
            <pc:sldMk cId="3490005299" sldId="288"/>
            <ac:picMk id="4" creationId="{BB58DC56-3B3C-1FB9-2D07-42A6F8F5E520}"/>
          </ac:picMkLst>
        </pc:picChg>
        <pc:picChg chg="mod">
          <ac:chgData name="McKenna, Megan Elizabeth - (meganmckenna)" userId="6d295047-b086-4701-a7a6-adb3f4eba838" providerId="ADAL" clId="{226E4EAC-1854-4F4D-B9FB-54DFA9E0D758}" dt="2024-04-27T23:59:43.121" v="3130" actId="1076"/>
          <ac:picMkLst>
            <pc:docMk/>
            <pc:sldMk cId="3490005299" sldId="288"/>
            <ac:picMk id="11" creationId="{88E830C7-4C8B-A738-D858-F755E4B2148D}"/>
          </ac:picMkLst>
        </pc:picChg>
      </pc:sldChg>
      <pc:sldChg chg="delSp modSp add del mod">
        <pc:chgData name="McKenna, Megan Elizabeth - (meganmckenna)" userId="6d295047-b086-4701-a7a6-adb3f4eba838" providerId="ADAL" clId="{226E4EAC-1854-4F4D-B9FB-54DFA9E0D758}" dt="2024-04-22T04:26:27.289" v="76" actId="2696"/>
        <pc:sldMkLst>
          <pc:docMk/>
          <pc:sldMk cId="280842239" sldId="289"/>
        </pc:sldMkLst>
        <pc:spChg chg="mod">
          <ac:chgData name="McKenna, Megan Elizabeth - (meganmckenna)" userId="6d295047-b086-4701-a7a6-adb3f4eba838" providerId="ADAL" clId="{226E4EAC-1854-4F4D-B9FB-54DFA9E0D758}" dt="2024-04-22T04:26:10.587" v="74" actId="1036"/>
          <ac:spMkLst>
            <pc:docMk/>
            <pc:sldMk cId="280842239" sldId="289"/>
            <ac:spMk id="6" creationId="{583DC875-B1A7-D127-508E-190EA6861853}"/>
          </ac:spMkLst>
        </pc:spChg>
        <pc:spChg chg="del">
          <ac:chgData name="McKenna, Megan Elizabeth - (meganmckenna)" userId="6d295047-b086-4701-a7a6-adb3f4eba838" providerId="ADAL" clId="{226E4EAC-1854-4F4D-B9FB-54DFA9E0D758}" dt="2024-04-22T04:25:57.243" v="66" actId="478"/>
          <ac:spMkLst>
            <pc:docMk/>
            <pc:sldMk cId="280842239" sldId="289"/>
            <ac:spMk id="7" creationId="{5CBA1AB5-295C-F962-6421-D28310B382EB}"/>
          </ac:spMkLst>
        </pc:spChg>
        <pc:spChg chg="del">
          <ac:chgData name="McKenna, Megan Elizabeth - (meganmckenna)" userId="6d295047-b086-4701-a7a6-adb3f4eba838" providerId="ADAL" clId="{226E4EAC-1854-4F4D-B9FB-54DFA9E0D758}" dt="2024-04-22T04:25:59.588" v="67" actId="478"/>
          <ac:spMkLst>
            <pc:docMk/>
            <pc:sldMk cId="280842239" sldId="289"/>
            <ac:spMk id="8" creationId="{2699CE05-2E89-3BFB-7DA7-83E7B18FFC9F}"/>
          </ac:spMkLst>
        </pc:spChg>
        <pc:spChg chg="del mod">
          <ac:chgData name="McKenna, Megan Elizabeth - (meganmckenna)" userId="6d295047-b086-4701-a7a6-adb3f4eba838" providerId="ADAL" clId="{226E4EAC-1854-4F4D-B9FB-54DFA9E0D758}" dt="2024-04-22T04:26:05.174" v="70" actId="478"/>
          <ac:spMkLst>
            <pc:docMk/>
            <pc:sldMk cId="280842239" sldId="289"/>
            <ac:spMk id="10" creationId="{D2DCA864-402D-A8A0-2B4C-95E0EAEDD075}"/>
          </ac:spMkLst>
        </pc:spChg>
        <pc:picChg chg="del">
          <ac:chgData name="McKenna, Megan Elizabeth - (meganmckenna)" userId="6d295047-b086-4701-a7a6-adb3f4eba838" providerId="ADAL" clId="{226E4EAC-1854-4F4D-B9FB-54DFA9E0D758}" dt="2024-04-22T04:26:00.971" v="68" actId="478"/>
          <ac:picMkLst>
            <pc:docMk/>
            <pc:sldMk cId="280842239" sldId="289"/>
            <ac:picMk id="4" creationId="{BB58DC56-3B3C-1FB9-2D07-42A6F8F5E520}"/>
          </ac:picMkLst>
        </pc:picChg>
      </pc:sldChg>
      <pc:sldChg chg="addSp delSp modSp add mod">
        <pc:chgData name="McKenna, Megan Elizabeth - (meganmckenna)" userId="6d295047-b086-4701-a7a6-adb3f4eba838" providerId="ADAL" clId="{226E4EAC-1854-4F4D-B9FB-54DFA9E0D758}" dt="2024-04-27T16:31:37.203" v="2806" actId="20577"/>
        <pc:sldMkLst>
          <pc:docMk/>
          <pc:sldMk cId="2410306722" sldId="290"/>
        </pc:sldMkLst>
        <pc:spChg chg="add mod">
          <ac:chgData name="McKenna, Megan Elizabeth - (meganmckenna)" userId="6d295047-b086-4701-a7a6-adb3f4eba838" providerId="ADAL" clId="{226E4EAC-1854-4F4D-B9FB-54DFA9E0D758}" dt="2024-04-27T16:31:37.203" v="2806" actId="20577"/>
          <ac:spMkLst>
            <pc:docMk/>
            <pc:sldMk cId="2410306722" sldId="290"/>
            <ac:spMk id="2" creationId="{B7FF88D6-937A-0C1D-7E90-F776BB8DB003}"/>
          </ac:spMkLst>
        </pc:spChg>
        <pc:picChg chg="del">
          <ac:chgData name="McKenna, Megan Elizabeth - (meganmckenna)" userId="6d295047-b086-4701-a7a6-adb3f4eba838" providerId="ADAL" clId="{226E4EAC-1854-4F4D-B9FB-54DFA9E0D758}" dt="2024-04-26T01:11:52.045" v="2640" actId="478"/>
          <ac:picMkLst>
            <pc:docMk/>
            <pc:sldMk cId="2410306722" sldId="290"/>
            <ac:picMk id="3" creationId="{BCB8D04F-A323-872A-A25A-5F5D3638A704}"/>
          </ac:picMkLst>
        </pc:picChg>
        <pc:picChg chg="add mod ord">
          <ac:chgData name="McKenna, Megan Elizabeth - (meganmckenna)" userId="6d295047-b086-4701-a7a6-adb3f4eba838" providerId="ADAL" clId="{226E4EAC-1854-4F4D-B9FB-54DFA9E0D758}" dt="2024-04-26T01:11:56.036" v="2642" actId="167"/>
          <ac:picMkLst>
            <pc:docMk/>
            <pc:sldMk cId="2410306722" sldId="290"/>
            <ac:picMk id="5" creationId="{1B59CF24-DC48-5ABB-5D5F-CC164562BE7A}"/>
          </ac:picMkLst>
        </pc:picChg>
      </pc:sldChg>
      <pc:sldChg chg="addSp delSp modSp add mod">
        <pc:chgData name="McKenna, Megan Elizabeth - (meganmckenna)" userId="6d295047-b086-4701-a7a6-adb3f4eba838" providerId="ADAL" clId="{226E4EAC-1854-4F4D-B9FB-54DFA9E0D758}" dt="2024-04-26T01:11:28.603" v="2636" actId="20577"/>
        <pc:sldMkLst>
          <pc:docMk/>
          <pc:sldMk cId="3048354049" sldId="291"/>
        </pc:sldMkLst>
        <pc:spChg chg="add del mod">
          <ac:chgData name="McKenna, Megan Elizabeth - (meganmckenna)" userId="6d295047-b086-4701-a7a6-adb3f4eba838" providerId="ADAL" clId="{226E4EAC-1854-4F4D-B9FB-54DFA9E0D758}" dt="2024-04-26T01:11:26.421" v="2634" actId="478"/>
          <ac:spMkLst>
            <pc:docMk/>
            <pc:sldMk cId="3048354049" sldId="291"/>
            <ac:spMk id="3" creationId="{9971FBAB-794D-4C7F-5009-C33DEF4F77C9}"/>
          </ac:spMkLst>
        </pc:spChg>
        <pc:spChg chg="del mod">
          <ac:chgData name="McKenna, Megan Elizabeth - (meganmckenna)" userId="6d295047-b086-4701-a7a6-adb3f4eba838" providerId="ADAL" clId="{226E4EAC-1854-4F4D-B9FB-54DFA9E0D758}" dt="2024-04-22T04:58:42.995" v="439" actId="478"/>
          <ac:spMkLst>
            <pc:docMk/>
            <pc:sldMk cId="3048354049" sldId="291"/>
            <ac:spMk id="3" creationId="{99E2C078-08E4-B895-849C-45D8156CE6C7}"/>
          </ac:spMkLst>
        </pc:spChg>
        <pc:spChg chg="mod">
          <ac:chgData name="McKenna, Megan Elizabeth - (meganmckenna)" userId="6d295047-b086-4701-a7a6-adb3f4eba838" providerId="ADAL" clId="{226E4EAC-1854-4F4D-B9FB-54DFA9E0D758}" dt="2024-04-22T04:27:10.840" v="120" actId="20577"/>
          <ac:spMkLst>
            <pc:docMk/>
            <pc:sldMk cId="3048354049" sldId="291"/>
            <ac:spMk id="4" creationId="{1B40B54F-F24C-AB6C-97F8-B5C9711739B9}"/>
          </ac:spMkLst>
        </pc:spChg>
        <pc:spChg chg="add mod">
          <ac:chgData name="McKenna, Megan Elizabeth - (meganmckenna)" userId="6d295047-b086-4701-a7a6-adb3f4eba838" providerId="ADAL" clId="{226E4EAC-1854-4F4D-B9FB-54DFA9E0D758}" dt="2024-04-26T01:11:28.603" v="2636" actId="20577"/>
          <ac:spMkLst>
            <pc:docMk/>
            <pc:sldMk cId="3048354049" sldId="291"/>
            <ac:spMk id="6" creationId="{5387B4F8-D028-E363-4CD1-B3B91B27E10E}"/>
          </ac:spMkLst>
        </pc:spChg>
      </pc:sldChg>
      <pc:sldChg chg="addSp delSp modSp add mod">
        <pc:chgData name="McKenna, Megan Elizabeth - (meganmckenna)" userId="6d295047-b086-4701-a7a6-adb3f4eba838" providerId="ADAL" clId="{226E4EAC-1854-4F4D-B9FB-54DFA9E0D758}" dt="2024-04-22T05:02:13.194" v="472" actId="1076"/>
        <pc:sldMkLst>
          <pc:docMk/>
          <pc:sldMk cId="3105250852" sldId="292"/>
        </pc:sldMkLst>
        <pc:spChg chg="mod">
          <ac:chgData name="McKenna, Megan Elizabeth - (meganmckenna)" userId="6d295047-b086-4701-a7a6-adb3f4eba838" providerId="ADAL" clId="{226E4EAC-1854-4F4D-B9FB-54DFA9E0D758}" dt="2024-04-22T04:59:56.743" v="449" actId="1076"/>
          <ac:spMkLst>
            <pc:docMk/>
            <pc:sldMk cId="3105250852" sldId="292"/>
            <ac:spMk id="4" creationId="{1B40B54F-F24C-AB6C-97F8-B5C9711739B9}"/>
          </ac:spMkLst>
        </pc:spChg>
        <pc:picChg chg="ord">
          <ac:chgData name="McKenna, Megan Elizabeth - (meganmckenna)" userId="6d295047-b086-4701-a7a6-adb3f4eba838" providerId="ADAL" clId="{226E4EAC-1854-4F4D-B9FB-54DFA9E0D758}" dt="2024-04-22T05:00:01.866" v="450" actId="167"/>
          <ac:picMkLst>
            <pc:docMk/>
            <pc:sldMk cId="3105250852" sldId="292"/>
            <ac:picMk id="2" creationId="{22B3D850-1406-1816-8D84-D6B82057726E}"/>
          </ac:picMkLst>
        </pc:picChg>
        <pc:picChg chg="add mod ord">
          <ac:chgData name="McKenna, Megan Elizabeth - (meganmckenna)" userId="6d295047-b086-4701-a7a6-adb3f4eba838" providerId="ADAL" clId="{226E4EAC-1854-4F4D-B9FB-54DFA9E0D758}" dt="2024-04-22T05:02:06.105" v="471" actId="1076"/>
          <ac:picMkLst>
            <pc:docMk/>
            <pc:sldMk cId="3105250852" sldId="292"/>
            <ac:picMk id="5" creationId="{1051114F-4FA1-67E4-7227-3363912F19E8}"/>
          </ac:picMkLst>
        </pc:picChg>
        <pc:picChg chg="del">
          <ac:chgData name="McKenna, Megan Elizabeth - (meganmckenna)" userId="6d295047-b086-4701-a7a6-adb3f4eba838" providerId="ADAL" clId="{226E4EAC-1854-4F4D-B9FB-54DFA9E0D758}" dt="2024-04-22T04:59:05.186" v="441" actId="478"/>
          <ac:picMkLst>
            <pc:docMk/>
            <pc:sldMk cId="3105250852" sldId="292"/>
            <ac:picMk id="6" creationId="{1CE6939A-10D3-6BEB-76A7-B9EC6FEC9291}"/>
          </ac:picMkLst>
        </pc:picChg>
        <pc:picChg chg="add mod ord">
          <ac:chgData name="McKenna, Megan Elizabeth - (meganmckenna)" userId="6d295047-b086-4701-a7a6-adb3f4eba838" providerId="ADAL" clId="{226E4EAC-1854-4F4D-B9FB-54DFA9E0D758}" dt="2024-04-22T05:02:13.194" v="472" actId="1076"/>
          <ac:picMkLst>
            <pc:docMk/>
            <pc:sldMk cId="3105250852" sldId="292"/>
            <ac:picMk id="8" creationId="{58343666-9A2A-4952-6614-00D6F954E646}"/>
          </ac:picMkLst>
        </pc:picChg>
      </pc:sldChg>
      <pc:sldChg chg="addSp modSp mod modAnim">
        <pc:chgData name="McKenna, Megan Elizabeth - (meganmckenna)" userId="6d295047-b086-4701-a7a6-adb3f4eba838" providerId="ADAL" clId="{226E4EAC-1854-4F4D-B9FB-54DFA9E0D758}" dt="2024-04-27T16:33:29.873" v="2867"/>
        <pc:sldMkLst>
          <pc:docMk/>
          <pc:sldMk cId="305218411" sldId="293"/>
        </pc:sldMkLst>
        <pc:spChg chg="mod">
          <ac:chgData name="McKenna, Megan Elizabeth - (meganmckenna)" userId="6d295047-b086-4701-a7a6-adb3f4eba838" providerId="ADAL" clId="{226E4EAC-1854-4F4D-B9FB-54DFA9E0D758}" dt="2024-04-24T03:59:08.642" v="1258" actId="404"/>
          <ac:spMkLst>
            <pc:docMk/>
            <pc:sldMk cId="305218411" sldId="293"/>
            <ac:spMk id="4" creationId="{36632618-B883-6E9C-9778-25BBA836B5EC}"/>
          </ac:spMkLst>
        </pc:spChg>
        <pc:spChg chg="add mod">
          <ac:chgData name="McKenna, Megan Elizabeth - (meganmckenna)" userId="6d295047-b086-4701-a7a6-adb3f4eba838" providerId="ADAL" clId="{226E4EAC-1854-4F4D-B9FB-54DFA9E0D758}" dt="2024-04-27T16:33:29.873" v="2867"/>
          <ac:spMkLst>
            <pc:docMk/>
            <pc:sldMk cId="305218411" sldId="293"/>
            <ac:spMk id="5" creationId="{3AD58A0F-5168-76D3-0EB2-312C5ED9B85C}"/>
          </ac:spMkLst>
        </pc:spChg>
      </pc:sldChg>
      <pc:sldChg chg="addSp modSp mod">
        <pc:chgData name="McKenna, Megan Elizabeth - (meganmckenna)" userId="6d295047-b086-4701-a7a6-adb3f4eba838" providerId="ADAL" clId="{226E4EAC-1854-4F4D-B9FB-54DFA9E0D758}" dt="2024-04-27T16:33:25.338" v="2866" actId="113"/>
        <pc:sldMkLst>
          <pc:docMk/>
          <pc:sldMk cId="3482008559" sldId="294"/>
        </pc:sldMkLst>
        <pc:spChg chg="add mod">
          <ac:chgData name="McKenna, Megan Elizabeth - (meganmckenna)" userId="6d295047-b086-4701-a7a6-adb3f4eba838" providerId="ADAL" clId="{226E4EAC-1854-4F4D-B9FB-54DFA9E0D758}" dt="2024-04-27T16:33:25.338" v="2866" actId="113"/>
          <ac:spMkLst>
            <pc:docMk/>
            <pc:sldMk cId="3482008559" sldId="294"/>
            <ac:spMk id="5" creationId="{7F10222C-FFAD-FA87-6E54-697BF189A6F9}"/>
          </ac:spMkLst>
        </pc:spChg>
        <pc:spChg chg="mod">
          <ac:chgData name="McKenna, Megan Elizabeth - (meganmckenna)" userId="6d295047-b086-4701-a7a6-adb3f4eba838" providerId="ADAL" clId="{226E4EAC-1854-4F4D-B9FB-54DFA9E0D758}" dt="2024-04-24T04:00:19.128" v="1282" actId="403"/>
          <ac:spMkLst>
            <pc:docMk/>
            <pc:sldMk cId="3482008559" sldId="294"/>
            <ac:spMk id="11" creationId="{9FF098F5-99FB-1B9B-93F0-03AA317B9583}"/>
          </ac:spMkLst>
        </pc:spChg>
      </pc:sldChg>
      <pc:sldChg chg="addSp modSp mod">
        <pc:chgData name="McKenna, Megan Elizabeth - (meganmckenna)" userId="6d295047-b086-4701-a7a6-adb3f4eba838" providerId="ADAL" clId="{226E4EAC-1854-4F4D-B9FB-54DFA9E0D758}" dt="2024-04-27T23:59:55.387" v="3132" actId="1076"/>
        <pc:sldMkLst>
          <pc:docMk/>
          <pc:sldMk cId="1830626264" sldId="295"/>
        </pc:sldMkLst>
        <pc:spChg chg="mod">
          <ac:chgData name="McKenna, Megan Elizabeth - (meganmckenna)" userId="6d295047-b086-4701-a7a6-adb3f4eba838" providerId="ADAL" clId="{226E4EAC-1854-4F4D-B9FB-54DFA9E0D758}" dt="2024-04-27T23:59:55.387" v="3132" actId="1076"/>
          <ac:spMkLst>
            <pc:docMk/>
            <pc:sldMk cId="1830626264" sldId="295"/>
            <ac:spMk id="4" creationId="{36632618-B883-6E9C-9778-25BBA836B5EC}"/>
          </ac:spMkLst>
        </pc:spChg>
        <pc:spChg chg="add mod">
          <ac:chgData name="McKenna, Megan Elizabeth - (meganmckenna)" userId="6d295047-b086-4701-a7a6-adb3f4eba838" providerId="ADAL" clId="{226E4EAC-1854-4F4D-B9FB-54DFA9E0D758}" dt="2024-04-26T01:09:50.539" v="2585" actId="20577"/>
          <ac:spMkLst>
            <pc:docMk/>
            <pc:sldMk cId="1830626264" sldId="295"/>
            <ac:spMk id="7" creationId="{BB398B8A-9324-E005-3E38-DD9746B8C3FF}"/>
          </ac:spMkLst>
        </pc:spChg>
        <pc:grpChg chg="mod">
          <ac:chgData name="McKenna, Megan Elizabeth - (meganmckenna)" userId="6d295047-b086-4701-a7a6-adb3f4eba838" providerId="ADAL" clId="{226E4EAC-1854-4F4D-B9FB-54DFA9E0D758}" dt="2024-04-27T23:59:49.576" v="3131" actId="1076"/>
          <ac:grpSpMkLst>
            <pc:docMk/>
            <pc:sldMk cId="1830626264" sldId="295"/>
            <ac:grpSpMk id="5" creationId="{EB328126-6BF4-7F72-B19A-6F3D4EFDD7AF}"/>
          </ac:grpSpMkLst>
        </pc:grpChg>
        <pc:picChg chg="mod">
          <ac:chgData name="McKenna, Megan Elizabeth - (meganmckenna)" userId="6d295047-b086-4701-a7a6-adb3f4eba838" providerId="ADAL" clId="{226E4EAC-1854-4F4D-B9FB-54DFA9E0D758}" dt="2024-04-24T04:00:00.015" v="1278" actId="1076"/>
          <ac:picMkLst>
            <pc:docMk/>
            <pc:sldMk cId="1830626264" sldId="295"/>
            <ac:picMk id="3" creationId="{1AD850B9-A690-3DA5-F828-F9187DE7990F}"/>
          </ac:picMkLst>
        </pc:picChg>
      </pc:sldChg>
      <pc:sldChg chg="addSp delSp modSp mod modAnim">
        <pc:chgData name="McKenna, Megan Elizabeth - (meganmckenna)" userId="6d295047-b086-4701-a7a6-adb3f4eba838" providerId="ADAL" clId="{226E4EAC-1854-4F4D-B9FB-54DFA9E0D758}" dt="2024-04-28T02:59:07.385" v="3142"/>
        <pc:sldMkLst>
          <pc:docMk/>
          <pc:sldMk cId="1788528679" sldId="296"/>
        </pc:sldMkLst>
        <pc:spChg chg="mod">
          <ac:chgData name="McKenna, Megan Elizabeth - (meganmckenna)" userId="6d295047-b086-4701-a7a6-adb3f4eba838" providerId="ADAL" clId="{226E4EAC-1854-4F4D-B9FB-54DFA9E0D758}" dt="2024-04-25T00:27:24.340" v="2406" actId="1076"/>
          <ac:spMkLst>
            <pc:docMk/>
            <pc:sldMk cId="1788528679" sldId="296"/>
            <ac:spMk id="4" creationId="{1B40B54F-F24C-AB6C-97F8-B5C9711739B9}"/>
          </ac:spMkLst>
        </pc:spChg>
        <pc:spChg chg="add mod ord">
          <ac:chgData name="McKenna, Megan Elizabeth - (meganmckenna)" userId="6d295047-b086-4701-a7a6-adb3f4eba838" providerId="ADAL" clId="{226E4EAC-1854-4F4D-B9FB-54DFA9E0D758}" dt="2024-04-25T00:27:13.140" v="2404" actId="1076"/>
          <ac:spMkLst>
            <pc:docMk/>
            <pc:sldMk cId="1788528679" sldId="296"/>
            <ac:spMk id="5" creationId="{9C52CAB1-09F2-9F49-A7BD-56EB698D2DA2}"/>
          </ac:spMkLst>
        </pc:spChg>
        <pc:spChg chg="mod">
          <ac:chgData name="McKenna, Megan Elizabeth - (meganmckenna)" userId="6d295047-b086-4701-a7a6-adb3f4eba838" providerId="ADAL" clId="{226E4EAC-1854-4F4D-B9FB-54DFA9E0D758}" dt="2024-04-25T00:24:32.291" v="2392" actId="1076"/>
          <ac:spMkLst>
            <pc:docMk/>
            <pc:sldMk cId="1788528679" sldId="296"/>
            <ac:spMk id="6" creationId="{5693F4E9-32C9-8AB3-1969-AF366874E7B4}"/>
          </ac:spMkLst>
        </pc:spChg>
        <pc:spChg chg="add del mod">
          <ac:chgData name="McKenna, Megan Elizabeth - (meganmckenna)" userId="6d295047-b086-4701-a7a6-adb3f4eba838" providerId="ADAL" clId="{226E4EAC-1854-4F4D-B9FB-54DFA9E0D758}" dt="2024-04-26T01:10:50.122" v="2615" actId="478"/>
          <ac:spMkLst>
            <pc:docMk/>
            <pc:sldMk cId="1788528679" sldId="296"/>
            <ac:spMk id="7" creationId="{31E56CD0-76B9-E6D7-2E12-9432A9493382}"/>
          </ac:spMkLst>
        </pc:spChg>
        <pc:spChg chg="add mod">
          <ac:chgData name="McKenna, Megan Elizabeth - (meganmckenna)" userId="6d295047-b086-4701-a7a6-adb3f4eba838" providerId="ADAL" clId="{226E4EAC-1854-4F4D-B9FB-54DFA9E0D758}" dt="2024-04-26T01:10:53.814" v="2618" actId="20577"/>
          <ac:spMkLst>
            <pc:docMk/>
            <pc:sldMk cId="1788528679" sldId="296"/>
            <ac:spMk id="8" creationId="{206D11AD-73B0-5F10-9958-D969DCB87C62}"/>
          </ac:spMkLst>
        </pc:spChg>
        <pc:picChg chg="mod">
          <ac:chgData name="McKenna, Megan Elizabeth - (meganmckenna)" userId="6d295047-b086-4701-a7a6-adb3f4eba838" providerId="ADAL" clId="{226E4EAC-1854-4F4D-B9FB-54DFA9E0D758}" dt="2024-04-25T00:25:22.198" v="2403" actId="1076"/>
          <ac:picMkLst>
            <pc:docMk/>
            <pc:sldMk cId="1788528679" sldId="296"/>
            <ac:picMk id="3" creationId="{6D31F7EB-601D-796D-B50B-BBEA5BF5967C}"/>
          </ac:picMkLst>
        </pc:picChg>
      </pc:sldChg>
      <pc:sldChg chg="addSp modSp mod">
        <pc:chgData name="McKenna, Megan Elizabeth - (meganmckenna)" userId="6d295047-b086-4701-a7a6-adb3f4eba838" providerId="ADAL" clId="{226E4EAC-1854-4F4D-B9FB-54DFA9E0D758}" dt="2024-04-27T16:29:49.673" v="2735" actId="20577"/>
        <pc:sldMkLst>
          <pc:docMk/>
          <pc:sldMk cId="1038047928" sldId="298"/>
        </pc:sldMkLst>
        <pc:spChg chg="add mod">
          <ac:chgData name="McKenna, Megan Elizabeth - (meganmckenna)" userId="6d295047-b086-4701-a7a6-adb3f4eba838" providerId="ADAL" clId="{226E4EAC-1854-4F4D-B9FB-54DFA9E0D758}" dt="2024-04-27T16:29:49.673" v="2735" actId="20577"/>
          <ac:spMkLst>
            <pc:docMk/>
            <pc:sldMk cId="1038047928" sldId="298"/>
            <ac:spMk id="3" creationId="{60E7155F-6D7C-78FE-626D-C09605F64550}"/>
          </ac:spMkLst>
        </pc:spChg>
      </pc:sldChg>
      <pc:sldChg chg="addSp modSp mod">
        <pc:chgData name="McKenna, Megan Elizabeth - (meganmckenna)" userId="6d295047-b086-4701-a7a6-adb3f4eba838" providerId="ADAL" clId="{226E4EAC-1854-4F4D-B9FB-54DFA9E0D758}" dt="2024-04-27T16:29:26.050" v="2691" actId="20577"/>
        <pc:sldMkLst>
          <pc:docMk/>
          <pc:sldMk cId="190797401" sldId="299"/>
        </pc:sldMkLst>
        <pc:spChg chg="add mod">
          <ac:chgData name="McKenna, Megan Elizabeth - (meganmckenna)" userId="6d295047-b086-4701-a7a6-adb3f4eba838" providerId="ADAL" clId="{226E4EAC-1854-4F4D-B9FB-54DFA9E0D758}" dt="2024-04-27T16:29:26.050" v="2691" actId="20577"/>
          <ac:spMkLst>
            <pc:docMk/>
            <pc:sldMk cId="190797401" sldId="299"/>
            <ac:spMk id="2" creationId="{BC72E0E3-FE90-995D-F0A5-2E574F0DF995}"/>
          </ac:spMkLst>
        </pc:spChg>
      </pc:sldChg>
      <pc:sldChg chg="addSp modSp mod">
        <pc:chgData name="McKenna, Megan Elizabeth - (meganmckenna)" userId="6d295047-b086-4701-a7a6-adb3f4eba838" providerId="ADAL" clId="{226E4EAC-1854-4F4D-B9FB-54DFA9E0D758}" dt="2024-04-28T03:02:59.857" v="3168" actId="1076"/>
        <pc:sldMkLst>
          <pc:docMk/>
          <pc:sldMk cId="4083750213" sldId="300"/>
        </pc:sldMkLst>
        <pc:spChg chg="add mod">
          <ac:chgData name="McKenna, Megan Elizabeth - (meganmckenna)" userId="6d295047-b086-4701-a7a6-adb3f4eba838" providerId="ADAL" clId="{226E4EAC-1854-4F4D-B9FB-54DFA9E0D758}" dt="2024-04-27T16:29:32.102" v="2702" actId="20577"/>
          <ac:spMkLst>
            <pc:docMk/>
            <pc:sldMk cId="4083750213" sldId="300"/>
            <ac:spMk id="2" creationId="{CFAFC6DC-80C4-4F63-8F08-2EF1FFFD3EE0}"/>
          </ac:spMkLst>
        </pc:spChg>
        <pc:spChg chg="mod">
          <ac:chgData name="McKenna, Megan Elizabeth - (meganmckenna)" userId="6d295047-b086-4701-a7a6-adb3f4eba838" providerId="ADAL" clId="{226E4EAC-1854-4F4D-B9FB-54DFA9E0D758}" dt="2024-04-28T03:02:54.871" v="3166" actId="1076"/>
          <ac:spMkLst>
            <pc:docMk/>
            <pc:sldMk cId="4083750213" sldId="300"/>
            <ac:spMk id="16" creationId="{4D2CADF5-5945-C781-92A6-C75FB2D5D1A0}"/>
          </ac:spMkLst>
        </pc:spChg>
        <pc:picChg chg="mod">
          <ac:chgData name="McKenna, Megan Elizabeth - (meganmckenna)" userId="6d295047-b086-4701-a7a6-adb3f4eba838" providerId="ADAL" clId="{226E4EAC-1854-4F4D-B9FB-54DFA9E0D758}" dt="2024-04-28T03:02:59.857" v="3168" actId="1076"/>
          <ac:picMkLst>
            <pc:docMk/>
            <pc:sldMk cId="4083750213" sldId="300"/>
            <ac:picMk id="15" creationId="{3DCA4CD4-BAC9-1F6C-1F21-D1327794552B}"/>
          </ac:picMkLst>
        </pc:picChg>
      </pc:sldChg>
      <pc:sldChg chg="addSp modSp mod">
        <pc:chgData name="McKenna, Megan Elizabeth - (meganmckenna)" userId="6d295047-b086-4701-a7a6-adb3f4eba838" providerId="ADAL" clId="{226E4EAC-1854-4F4D-B9FB-54DFA9E0D758}" dt="2024-04-27T16:31:18.870" v="2784" actId="20577"/>
        <pc:sldMkLst>
          <pc:docMk/>
          <pc:sldMk cId="2305379102" sldId="301"/>
        </pc:sldMkLst>
        <pc:spChg chg="add mod">
          <ac:chgData name="McKenna, Megan Elizabeth - (meganmckenna)" userId="6d295047-b086-4701-a7a6-adb3f4eba838" providerId="ADAL" clId="{226E4EAC-1854-4F4D-B9FB-54DFA9E0D758}" dt="2024-04-27T16:31:18.870" v="2784" actId="20577"/>
          <ac:spMkLst>
            <pc:docMk/>
            <pc:sldMk cId="2305379102" sldId="301"/>
            <ac:spMk id="4" creationId="{DCCFADB2-41E9-1914-1ADE-85783CE0F0EB}"/>
          </ac:spMkLst>
        </pc:spChg>
      </pc:sldChg>
      <pc:sldChg chg="addSp delSp modSp mod">
        <pc:chgData name="McKenna, Megan Elizabeth - (meganmckenna)" userId="6d295047-b086-4701-a7a6-adb3f4eba838" providerId="ADAL" clId="{226E4EAC-1854-4F4D-B9FB-54DFA9E0D758}" dt="2024-04-24T03:48:05.496" v="1027" actId="1076"/>
        <pc:sldMkLst>
          <pc:docMk/>
          <pc:sldMk cId="3704712406" sldId="302"/>
        </pc:sldMkLst>
        <pc:spChg chg="add mod ord">
          <ac:chgData name="McKenna, Megan Elizabeth - (meganmckenna)" userId="6d295047-b086-4701-a7a6-adb3f4eba838" providerId="ADAL" clId="{226E4EAC-1854-4F4D-B9FB-54DFA9E0D758}" dt="2024-04-24T03:48:05.496" v="1027" actId="1076"/>
          <ac:spMkLst>
            <pc:docMk/>
            <pc:sldMk cId="3704712406" sldId="302"/>
            <ac:spMk id="3" creationId="{505CEBC9-8908-D308-5F41-76E7434EE406}"/>
          </ac:spMkLst>
        </pc:spChg>
        <pc:spChg chg="del">
          <ac:chgData name="McKenna, Megan Elizabeth - (meganmckenna)" userId="6d295047-b086-4701-a7a6-adb3f4eba838" providerId="ADAL" clId="{226E4EAC-1854-4F4D-B9FB-54DFA9E0D758}" dt="2024-04-24T03:33:06.788" v="641" actId="478"/>
          <ac:spMkLst>
            <pc:docMk/>
            <pc:sldMk cId="3704712406" sldId="302"/>
            <ac:spMk id="5" creationId="{D6C44169-903D-7ABA-0917-BB7F62F15865}"/>
          </ac:spMkLst>
        </pc:spChg>
        <pc:spChg chg="add mod">
          <ac:chgData name="McKenna, Megan Elizabeth - (meganmckenna)" userId="6d295047-b086-4701-a7a6-adb3f4eba838" providerId="ADAL" clId="{226E4EAC-1854-4F4D-B9FB-54DFA9E0D758}" dt="2024-04-24T03:37:16.821" v="857" actId="14100"/>
          <ac:spMkLst>
            <pc:docMk/>
            <pc:sldMk cId="3704712406" sldId="302"/>
            <ac:spMk id="6" creationId="{C27C303F-2432-5B3F-BC1B-E90EDF164E22}"/>
          </ac:spMkLst>
        </pc:spChg>
        <pc:spChg chg="add mod">
          <ac:chgData name="McKenna, Megan Elizabeth - (meganmckenna)" userId="6d295047-b086-4701-a7a6-adb3f4eba838" providerId="ADAL" clId="{226E4EAC-1854-4F4D-B9FB-54DFA9E0D758}" dt="2024-04-24T03:48:02.573" v="1026" actId="1076"/>
          <ac:spMkLst>
            <pc:docMk/>
            <pc:sldMk cId="3704712406" sldId="302"/>
            <ac:spMk id="7" creationId="{7EB0C218-94B5-CDAC-B206-31ABD967B727}"/>
          </ac:spMkLst>
        </pc:spChg>
      </pc:sldChg>
      <pc:sldChg chg="addSp delSp modSp mod ord modAnim">
        <pc:chgData name="McKenna, Megan Elizabeth - (meganmckenna)" userId="6d295047-b086-4701-a7a6-adb3f4eba838" providerId="ADAL" clId="{226E4EAC-1854-4F4D-B9FB-54DFA9E0D758}" dt="2024-04-28T02:58:35.806" v="3136"/>
        <pc:sldMkLst>
          <pc:docMk/>
          <pc:sldMk cId="4252840508" sldId="303"/>
        </pc:sldMkLst>
        <pc:spChg chg="add del mod">
          <ac:chgData name="McKenna, Megan Elizabeth - (meganmckenna)" userId="6d295047-b086-4701-a7a6-adb3f4eba838" providerId="ADAL" clId="{226E4EAC-1854-4F4D-B9FB-54DFA9E0D758}" dt="2024-04-26T01:10:26.753" v="2603" actId="478"/>
          <ac:spMkLst>
            <pc:docMk/>
            <pc:sldMk cId="4252840508" sldId="303"/>
            <ac:spMk id="2" creationId="{DE063864-BE99-9923-A855-66C69CA5E748}"/>
          </ac:spMkLst>
        </pc:spChg>
        <pc:spChg chg="mod">
          <ac:chgData name="McKenna, Megan Elizabeth - (meganmckenna)" userId="6d295047-b086-4701-a7a6-adb3f4eba838" providerId="ADAL" clId="{226E4EAC-1854-4F4D-B9FB-54DFA9E0D758}" dt="2024-04-24T04:24:59.200" v="1591" actId="1076"/>
          <ac:spMkLst>
            <pc:docMk/>
            <pc:sldMk cId="4252840508" sldId="303"/>
            <ac:spMk id="5" creationId="{3DED2F8E-575E-BD0F-1975-61412582F707}"/>
          </ac:spMkLst>
        </pc:spChg>
        <pc:spChg chg="add mod">
          <ac:chgData name="McKenna, Megan Elizabeth - (meganmckenna)" userId="6d295047-b086-4701-a7a6-adb3f4eba838" providerId="ADAL" clId="{226E4EAC-1854-4F4D-B9FB-54DFA9E0D758}" dt="2024-04-26T01:10:31.122" v="2606" actId="20577"/>
          <ac:spMkLst>
            <pc:docMk/>
            <pc:sldMk cId="4252840508" sldId="303"/>
            <ac:spMk id="6" creationId="{45452A15-33AF-FB1C-7FC1-194BB39E48E8}"/>
          </ac:spMkLst>
        </pc:spChg>
      </pc:sldChg>
      <pc:sldChg chg="modSp del mod modShow">
        <pc:chgData name="McKenna, Megan Elizabeth - (meganmckenna)" userId="6d295047-b086-4701-a7a6-adb3f4eba838" providerId="ADAL" clId="{226E4EAC-1854-4F4D-B9FB-54DFA9E0D758}" dt="2024-04-26T01:09:54.639" v="2586" actId="2696"/>
        <pc:sldMkLst>
          <pc:docMk/>
          <pc:sldMk cId="3806901330" sldId="305"/>
        </pc:sldMkLst>
        <pc:spChg chg="mod">
          <ac:chgData name="McKenna, Megan Elizabeth - (meganmckenna)" userId="6d295047-b086-4701-a7a6-adb3f4eba838" providerId="ADAL" clId="{226E4EAC-1854-4F4D-B9FB-54DFA9E0D758}" dt="2024-04-24T04:26:33.757" v="1630" actId="20577"/>
          <ac:spMkLst>
            <pc:docMk/>
            <pc:sldMk cId="3806901330" sldId="305"/>
            <ac:spMk id="5" creationId="{3DED2F8E-575E-BD0F-1975-61412582F707}"/>
          </ac:spMkLst>
        </pc:spChg>
      </pc:sldChg>
      <pc:sldChg chg="addSp delSp modSp add mod modShow">
        <pc:chgData name="McKenna, Megan Elizabeth - (meganmckenna)" userId="6d295047-b086-4701-a7a6-adb3f4eba838" providerId="ADAL" clId="{226E4EAC-1854-4F4D-B9FB-54DFA9E0D758}" dt="2024-04-27T16:33:46.027" v="2870" actId="729"/>
        <pc:sldMkLst>
          <pc:docMk/>
          <pc:sldMk cId="878273439" sldId="306"/>
        </pc:sldMkLst>
        <pc:spChg chg="add mod">
          <ac:chgData name="McKenna, Megan Elizabeth - (meganmckenna)" userId="6d295047-b086-4701-a7a6-adb3f4eba838" providerId="ADAL" clId="{226E4EAC-1854-4F4D-B9FB-54DFA9E0D758}" dt="2024-04-24T04:33:53.678" v="1870" actId="165"/>
          <ac:spMkLst>
            <pc:docMk/>
            <pc:sldMk cId="878273439" sldId="306"/>
            <ac:spMk id="3" creationId="{2D09DCC2-F7FB-2EC4-2CB9-EB527F88E5CC}"/>
          </ac:spMkLst>
        </pc:spChg>
        <pc:spChg chg="mod">
          <ac:chgData name="McKenna, Megan Elizabeth - (meganmckenna)" userId="6d295047-b086-4701-a7a6-adb3f4eba838" providerId="ADAL" clId="{226E4EAC-1854-4F4D-B9FB-54DFA9E0D758}" dt="2024-04-24T03:20:50.601" v="553" actId="1076"/>
          <ac:spMkLst>
            <pc:docMk/>
            <pc:sldMk cId="878273439" sldId="306"/>
            <ac:spMk id="4" creationId="{B9EE057C-E070-A767-CC6B-56107E63D38A}"/>
          </ac:spMkLst>
        </pc:spChg>
        <pc:spChg chg="del mod">
          <ac:chgData name="McKenna, Megan Elizabeth - (meganmckenna)" userId="6d295047-b086-4701-a7a6-adb3f4eba838" providerId="ADAL" clId="{226E4EAC-1854-4F4D-B9FB-54DFA9E0D758}" dt="2024-04-24T03:20:44.956" v="551" actId="478"/>
          <ac:spMkLst>
            <pc:docMk/>
            <pc:sldMk cId="878273439" sldId="306"/>
            <ac:spMk id="5" creationId="{3DED2F8E-575E-BD0F-1975-61412582F707}"/>
          </ac:spMkLst>
        </pc:spChg>
        <pc:spChg chg="add mod">
          <ac:chgData name="McKenna, Megan Elizabeth - (meganmckenna)" userId="6d295047-b086-4701-a7a6-adb3f4eba838" providerId="ADAL" clId="{226E4EAC-1854-4F4D-B9FB-54DFA9E0D758}" dt="2024-04-24T04:33:53.678" v="1870" actId="165"/>
          <ac:spMkLst>
            <pc:docMk/>
            <pc:sldMk cId="878273439" sldId="306"/>
            <ac:spMk id="6" creationId="{31412B43-3A33-7E17-F8BE-6B9ACD02923D}"/>
          </ac:spMkLst>
        </pc:spChg>
        <pc:spChg chg="add mod">
          <ac:chgData name="McKenna, Megan Elizabeth - (meganmckenna)" userId="6d295047-b086-4701-a7a6-adb3f4eba838" providerId="ADAL" clId="{226E4EAC-1854-4F4D-B9FB-54DFA9E0D758}" dt="2024-04-24T04:33:53.678" v="1870" actId="165"/>
          <ac:spMkLst>
            <pc:docMk/>
            <pc:sldMk cId="878273439" sldId="306"/>
            <ac:spMk id="7" creationId="{E6E4449C-DB82-F7FD-E098-AB286935739B}"/>
          </ac:spMkLst>
        </pc:spChg>
        <pc:spChg chg="add mod topLvl">
          <ac:chgData name="McKenna, Megan Elizabeth - (meganmckenna)" userId="6d295047-b086-4701-a7a6-adb3f4eba838" providerId="ADAL" clId="{226E4EAC-1854-4F4D-B9FB-54DFA9E0D758}" dt="2024-04-25T00:29:59.400" v="2425" actId="1076"/>
          <ac:spMkLst>
            <pc:docMk/>
            <pc:sldMk cId="878273439" sldId="306"/>
            <ac:spMk id="9" creationId="{EE89613F-1CA0-E531-D2D1-97B30407C696}"/>
          </ac:spMkLst>
        </pc:spChg>
        <pc:spChg chg="add mod topLvl">
          <ac:chgData name="McKenna, Megan Elizabeth - (meganmckenna)" userId="6d295047-b086-4701-a7a6-adb3f4eba838" providerId="ADAL" clId="{226E4EAC-1854-4F4D-B9FB-54DFA9E0D758}" dt="2024-04-25T00:30:03.963" v="2426" actId="2711"/>
          <ac:spMkLst>
            <pc:docMk/>
            <pc:sldMk cId="878273439" sldId="306"/>
            <ac:spMk id="10" creationId="{89130722-D4BD-B6B7-515A-97EB82B3C741}"/>
          </ac:spMkLst>
        </pc:spChg>
        <pc:spChg chg="add mod topLvl">
          <ac:chgData name="McKenna, Megan Elizabeth - (meganmckenna)" userId="6d295047-b086-4701-a7a6-adb3f4eba838" providerId="ADAL" clId="{226E4EAC-1854-4F4D-B9FB-54DFA9E0D758}" dt="2024-04-25T00:30:09.627" v="2427" actId="2711"/>
          <ac:spMkLst>
            <pc:docMk/>
            <pc:sldMk cId="878273439" sldId="306"/>
            <ac:spMk id="11" creationId="{582793AE-B07E-BB8F-6AE3-EEAA4022A3A7}"/>
          </ac:spMkLst>
        </pc:spChg>
        <pc:spChg chg="add mod">
          <ac:chgData name="McKenna, Megan Elizabeth - (meganmckenna)" userId="6d295047-b086-4701-a7a6-adb3f4eba838" providerId="ADAL" clId="{226E4EAC-1854-4F4D-B9FB-54DFA9E0D758}" dt="2024-04-27T16:33:40.094" v="2869"/>
          <ac:spMkLst>
            <pc:docMk/>
            <pc:sldMk cId="878273439" sldId="306"/>
            <ac:spMk id="12" creationId="{64D10ADD-9E99-C8DF-3F49-B8BE73C6E26D}"/>
          </ac:spMkLst>
        </pc:spChg>
        <pc:grpChg chg="add mod topLvl">
          <ac:chgData name="McKenna, Megan Elizabeth - (meganmckenna)" userId="6d295047-b086-4701-a7a6-adb3f4eba838" providerId="ADAL" clId="{226E4EAC-1854-4F4D-B9FB-54DFA9E0D758}" dt="2024-04-24T04:34:18.203" v="1873" actId="164"/>
          <ac:grpSpMkLst>
            <pc:docMk/>
            <pc:sldMk cId="878273439" sldId="306"/>
            <ac:grpSpMk id="8" creationId="{21BD47EC-9E2E-9DA3-AE45-90E0A6EBE7C2}"/>
          </ac:grpSpMkLst>
        </pc:grpChg>
        <pc:grpChg chg="add del mod">
          <ac:chgData name="McKenna, Megan Elizabeth - (meganmckenna)" userId="6d295047-b086-4701-a7a6-adb3f4eba838" providerId="ADAL" clId="{226E4EAC-1854-4F4D-B9FB-54DFA9E0D758}" dt="2024-04-24T04:33:53.678" v="1870" actId="165"/>
          <ac:grpSpMkLst>
            <pc:docMk/>
            <pc:sldMk cId="878273439" sldId="306"/>
            <ac:grpSpMk id="12" creationId="{2B8186FA-05EE-C76E-5128-BAB2AF20AC96}"/>
          </ac:grpSpMkLst>
        </pc:grpChg>
        <pc:grpChg chg="add mod">
          <ac:chgData name="McKenna, Megan Elizabeth - (meganmckenna)" userId="6d295047-b086-4701-a7a6-adb3f4eba838" providerId="ADAL" clId="{226E4EAC-1854-4F4D-B9FB-54DFA9E0D758}" dt="2024-04-24T04:34:18.203" v="1873" actId="164"/>
          <ac:grpSpMkLst>
            <pc:docMk/>
            <pc:sldMk cId="878273439" sldId="306"/>
            <ac:grpSpMk id="13" creationId="{0E9931F3-7BC3-34AC-F191-1D6E1494B197}"/>
          </ac:grpSpMkLst>
        </pc:grpChg>
      </pc:sldChg>
      <pc:sldChg chg="addSp delSp modSp add mod">
        <pc:chgData name="McKenna, Megan Elizabeth - (meganmckenna)" userId="6d295047-b086-4701-a7a6-adb3f4eba838" providerId="ADAL" clId="{226E4EAC-1854-4F4D-B9FB-54DFA9E0D758}" dt="2024-04-27T16:33:32.975" v="2868"/>
        <pc:sldMkLst>
          <pc:docMk/>
          <pc:sldMk cId="2526009652" sldId="307"/>
        </pc:sldMkLst>
        <pc:spChg chg="add mod">
          <ac:chgData name="McKenna, Megan Elizabeth - (meganmckenna)" userId="6d295047-b086-4701-a7a6-adb3f4eba838" providerId="ADAL" clId="{226E4EAC-1854-4F4D-B9FB-54DFA9E0D758}" dt="2024-04-24T04:28:28.483" v="1669" actId="1076"/>
          <ac:spMkLst>
            <pc:docMk/>
            <pc:sldMk cId="2526009652" sldId="307"/>
            <ac:spMk id="3" creationId="{33F59563-9D42-4D03-FB85-7EB074642662}"/>
          </ac:spMkLst>
        </pc:spChg>
        <pc:spChg chg="del">
          <ac:chgData name="McKenna, Megan Elizabeth - (meganmckenna)" userId="6d295047-b086-4701-a7a6-adb3f4eba838" providerId="ADAL" clId="{226E4EAC-1854-4F4D-B9FB-54DFA9E0D758}" dt="2024-04-24T04:26:45.176" v="1632" actId="478"/>
          <ac:spMkLst>
            <pc:docMk/>
            <pc:sldMk cId="2526009652" sldId="307"/>
            <ac:spMk id="5" creationId="{3DED2F8E-575E-BD0F-1975-61412582F707}"/>
          </ac:spMkLst>
        </pc:spChg>
        <pc:spChg chg="add mod">
          <ac:chgData name="McKenna, Megan Elizabeth - (meganmckenna)" userId="6d295047-b086-4701-a7a6-adb3f4eba838" providerId="ADAL" clId="{226E4EAC-1854-4F4D-B9FB-54DFA9E0D758}" dt="2024-04-24T04:27:07.854" v="1636" actId="1076"/>
          <ac:spMkLst>
            <pc:docMk/>
            <pc:sldMk cId="2526009652" sldId="307"/>
            <ac:spMk id="6" creationId="{01B6C221-5826-A49C-E028-AAC4F9C57F9D}"/>
          </ac:spMkLst>
        </pc:spChg>
        <pc:spChg chg="add mod">
          <ac:chgData name="McKenna, Megan Elizabeth - (meganmckenna)" userId="6d295047-b086-4701-a7a6-adb3f4eba838" providerId="ADAL" clId="{226E4EAC-1854-4F4D-B9FB-54DFA9E0D758}" dt="2024-04-24T04:27:11.342" v="1638" actId="1076"/>
          <ac:spMkLst>
            <pc:docMk/>
            <pc:sldMk cId="2526009652" sldId="307"/>
            <ac:spMk id="7" creationId="{C0EBCD06-BAE4-C151-D737-27913CD921EB}"/>
          </ac:spMkLst>
        </pc:spChg>
        <pc:spChg chg="add mod">
          <ac:chgData name="McKenna, Megan Elizabeth - (meganmckenna)" userId="6d295047-b086-4701-a7a6-adb3f4eba838" providerId="ADAL" clId="{226E4EAC-1854-4F4D-B9FB-54DFA9E0D758}" dt="2024-04-24T04:27:14.964" v="1640" actId="1076"/>
          <ac:spMkLst>
            <pc:docMk/>
            <pc:sldMk cId="2526009652" sldId="307"/>
            <ac:spMk id="8" creationId="{DE6A6A3F-A793-26BC-025C-B8BF726D5BF9}"/>
          </ac:spMkLst>
        </pc:spChg>
        <pc:spChg chg="add mod">
          <ac:chgData name="McKenna, Megan Elizabeth - (meganmckenna)" userId="6d295047-b086-4701-a7a6-adb3f4eba838" providerId="ADAL" clId="{226E4EAC-1854-4F4D-B9FB-54DFA9E0D758}" dt="2024-04-25T00:29:29.619" v="2419" actId="1076"/>
          <ac:spMkLst>
            <pc:docMk/>
            <pc:sldMk cId="2526009652" sldId="307"/>
            <ac:spMk id="9" creationId="{DA670257-6B9A-7B79-4AE3-02522A94C785}"/>
          </ac:spMkLst>
        </pc:spChg>
        <pc:spChg chg="add mod">
          <ac:chgData name="McKenna, Megan Elizabeth - (meganmckenna)" userId="6d295047-b086-4701-a7a6-adb3f4eba838" providerId="ADAL" clId="{226E4EAC-1854-4F4D-B9FB-54DFA9E0D758}" dt="2024-04-25T00:29:40.816" v="2422" actId="2711"/>
          <ac:spMkLst>
            <pc:docMk/>
            <pc:sldMk cId="2526009652" sldId="307"/>
            <ac:spMk id="10" creationId="{9A9D7CAF-06FF-FFF5-2B5D-C6BB9C3DF51C}"/>
          </ac:spMkLst>
        </pc:spChg>
        <pc:spChg chg="add mod">
          <ac:chgData name="McKenna, Megan Elizabeth - (meganmckenna)" userId="6d295047-b086-4701-a7a6-adb3f4eba838" providerId="ADAL" clId="{226E4EAC-1854-4F4D-B9FB-54DFA9E0D758}" dt="2024-04-25T00:29:45.471" v="2423" actId="2711"/>
          <ac:spMkLst>
            <pc:docMk/>
            <pc:sldMk cId="2526009652" sldId="307"/>
            <ac:spMk id="11" creationId="{15853694-42DF-F95D-1DD4-0CE5E7FE4E56}"/>
          </ac:spMkLst>
        </pc:spChg>
        <pc:spChg chg="add mod">
          <ac:chgData name="McKenna, Megan Elizabeth - (meganmckenna)" userId="6d295047-b086-4701-a7a6-adb3f4eba838" providerId="ADAL" clId="{226E4EAC-1854-4F4D-B9FB-54DFA9E0D758}" dt="2024-04-25T00:29:37.182" v="2421" actId="1076"/>
          <ac:spMkLst>
            <pc:docMk/>
            <pc:sldMk cId="2526009652" sldId="307"/>
            <ac:spMk id="12" creationId="{46ED0468-4C65-6AEE-7002-1AD5B6A69725}"/>
          </ac:spMkLst>
        </pc:spChg>
        <pc:spChg chg="add mod">
          <ac:chgData name="McKenna, Megan Elizabeth - (meganmckenna)" userId="6d295047-b086-4701-a7a6-adb3f4eba838" providerId="ADAL" clId="{226E4EAC-1854-4F4D-B9FB-54DFA9E0D758}" dt="2024-04-27T16:33:32.975" v="2868"/>
          <ac:spMkLst>
            <pc:docMk/>
            <pc:sldMk cId="2526009652" sldId="307"/>
            <ac:spMk id="13" creationId="{94FA1A8F-3680-2867-AB7C-EB1BF4085A2C}"/>
          </ac:spMkLst>
        </pc:spChg>
      </pc:sldChg>
      <pc:sldChg chg="addSp delSp modSp add mod">
        <pc:chgData name="McKenna, Megan Elizabeth - (meganmckenna)" userId="6d295047-b086-4701-a7a6-adb3f4eba838" providerId="ADAL" clId="{226E4EAC-1854-4F4D-B9FB-54DFA9E0D758}" dt="2024-04-27T16:39:18.295" v="3128" actId="14100"/>
        <pc:sldMkLst>
          <pc:docMk/>
          <pc:sldMk cId="2650894419" sldId="308"/>
        </pc:sldMkLst>
        <pc:spChg chg="add del mod">
          <ac:chgData name="McKenna, Megan Elizabeth - (meganmckenna)" userId="6d295047-b086-4701-a7a6-adb3f4eba838" providerId="ADAL" clId="{226E4EAC-1854-4F4D-B9FB-54DFA9E0D758}" dt="2024-04-26T01:10:35.486" v="2607" actId="478"/>
          <ac:spMkLst>
            <pc:docMk/>
            <pc:sldMk cId="2650894419" sldId="308"/>
            <ac:spMk id="2" creationId="{E46CD5EA-C1DB-88A1-6960-9D9729E055C5}"/>
          </ac:spMkLst>
        </pc:spChg>
        <pc:spChg chg="mod">
          <ac:chgData name="McKenna, Megan Elizabeth - (meganmckenna)" userId="6d295047-b086-4701-a7a6-adb3f4eba838" providerId="ADAL" clId="{226E4EAC-1854-4F4D-B9FB-54DFA9E0D758}" dt="2024-04-24T15:35:23.315" v="2047" actId="20577"/>
          <ac:spMkLst>
            <pc:docMk/>
            <pc:sldMk cId="2650894419" sldId="308"/>
            <ac:spMk id="4" creationId="{B9EE057C-E070-A767-CC6B-56107E63D38A}"/>
          </ac:spMkLst>
        </pc:spChg>
        <pc:spChg chg="add mod">
          <ac:chgData name="McKenna, Megan Elizabeth - (meganmckenna)" userId="6d295047-b086-4701-a7a6-adb3f4eba838" providerId="ADAL" clId="{226E4EAC-1854-4F4D-B9FB-54DFA9E0D758}" dt="2024-04-26T01:10:38.879" v="2610" actId="20577"/>
          <ac:spMkLst>
            <pc:docMk/>
            <pc:sldMk cId="2650894419" sldId="308"/>
            <ac:spMk id="5" creationId="{1EDB0904-6E6D-D6E0-A400-A586A51D92EC}"/>
          </ac:spMkLst>
        </pc:spChg>
        <pc:spChg chg="del mod">
          <ac:chgData name="McKenna, Megan Elizabeth - (meganmckenna)" userId="6d295047-b086-4701-a7a6-adb3f4eba838" providerId="ADAL" clId="{226E4EAC-1854-4F4D-B9FB-54DFA9E0D758}" dt="2024-04-24T15:35:24.576" v="2049"/>
          <ac:spMkLst>
            <pc:docMk/>
            <pc:sldMk cId="2650894419" sldId="308"/>
            <ac:spMk id="5" creationId="{3DED2F8E-575E-BD0F-1975-61412582F707}"/>
          </ac:spMkLst>
        </pc:spChg>
        <pc:spChg chg="add del">
          <ac:chgData name="McKenna, Megan Elizabeth - (meganmckenna)" userId="6d295047-b086-4701-a7a6-adb3f4eba838" providerId="ADAL" clId="{226E4EAC-1854-4F4D-B9FB-54DFA9E0D758}" dt="2024-04-25T00:02:36.864" v="2084" actId="22"/>
          <ac:spMkLst>
            <pc:docMk/>
            <pc:sldMk cId="2650894419" sldId="308"/>
            <ac:spMk id="7" creationId="{2E45BA6B-077F-9AD9-A1C6-A268BEC207C5}"/>
          </ac:spMkLst>
        </pc:spChg>
        <pc:spChg chg="add del">
          <ac:chgData name="McKenna, Megan Elizabeth - (meganmckenna)" userId="6d295047-b086-4701-a7a6-adb3f4eba838" providerId="ADAL" clId="{226E4EAC-1854-4F4D-B9FB-54DFA9E0D758}" dt="2024-04-25T00:02:49.352" v="2086" actId="478"/>
          <ac:spMkLst>
            <pc:docMk/>
            <pc:sldMk cId="2650894419" sldId="308"/>
            <ac:spMk id="9" creationId="{B61B4C68-DDAB-B9C1-F3D4-897D7148F5C8}"/>
          </ac:spMkLst>
        </pc:spChg>
        <pc:spChg chg="add del mod topLvl">
          <ac:chgData name="McKenna, Megan Elizabeth - (meganmckenna)" userId="6d295047-b086-4701-a7a6-adb3f4eba838" providerId="ADAL" clId="{226E4EAC-1854-4F4D-B9FB-54DFA9E0D758}" dt="2024-04-25T00:14:03.340" v="2177" actId="478"/>
          <ac:spMkLst>
            <pc:docMk/>
            <pc:sldMk cId="2650894419" sldId="308"/>
            <ac:spMk id="11" creationId="{1BB34832-3D0D-C624-F5B7-C08B4D5F4F40}"/>
          </ac:spMkLst>
        </pc:spChg>
        <pc:spChg chg="add del mod topLvl">
          <ac:chgData name="McKenna, Megan Elizabeth - (meganmckenna)" userId="6d295047-b086-4701-a7a6-adb3f4eba838" providerId="ADAL" clId="{226E4EAC-1854-4F4D-B9FB-54DFA9E0D758}" dt="2024-04-25T00:14:03.340" v="2177" actId="478"/>
          <ac:spMkLst>
            <pc:docMk/>
            <pc:sldMk cId="2650894419" sldId="308"/>
            <ac:spMk id="12" creationId="{6E0E0D97-544D-801C-19AB-81C67564C2DE}"/>
          </ac:spMkLst>
        </pc:spChg>
        <pc:spChg chg="add del mod topLvl">
          <ac:chgData name="McKenna, Megan Elizabeth - (meganmckenna)" userId="6d295047-b086-4701-a7a6-adb3f4eba838" providerId="ADAL" clId="{226E4EAC-1854-4F4D-B9FB-54DFA9E0D758}" dt="2024-04-25T00:14:03.340" v="2177" actId="478"/>
          <ac:spMkLst>
            <pc:docMk/>
            <pc:sldMk cId="2650894419" sldId="308"/>
            <ac:spMk id="13" creationId="{CF10A76E-8F8B-43E6-F7E1-6149E904102E}"/>
          </ac:spMkLst>
        </pc:spChg>
        <pc:spChg chg="add del mod topLvl">
          <ac:chgData name="McKenna, Megan Elizabeth - (meganmckenna)" userId="6d295047-b086-4701-a7a6-adb3f4eba838" providerId="ADAL" clId="{226E4EAC-1854-4F4D-B9FB-54DFA9E0D758}" dt="2024-04-25T00:14:03.340" v="2177" actId="478"/>
          <ac:spMkLst>
            <pc:docMk/>
            <pc:sldMk cId="2650894419" sldId="308"/>
            <ac:spMk id="14" creationId="{2326A9A9-717D-743E-21F4-672640881952}"/>
          </ac:spMkLst>
        </pc:spChg>
        <pc:spChg chg="add del mod topLvl">
          <ac:chgData name="McKenna, Megan Elizabeth - (meganmckenna)" userId="6d295047-b086-4701-a7a6-adb3f4eba838" providerId="ADAL" clId="{226E4EAC-1854-4F4D-B9FB-54DFA9E0D758}" dt="2024-04-25T00:14:03.340" v="2177" actId="478"/>
          <ac:spMkLst>
            <pc:docMk/>
            <pc:sldMk cId="2650894419" sldId="308"/>
            <ac:spMk id="15" creationId="{4412765D-0B8A-0B67-FB00-B7F8FB2DB0D3}"/>
          </ac:spMkLst>
        </pc:spChg>
        <pc:spChg chg="add del mod topLvl">
          <ac:chgData name="McKenna, Megan Elizabeth - (meganmckenna)" userId="6d295047-b086-4701-a7a6-adb3f4eba838" providerId="ADAL" clId="{226E4EAC-1854-4F4D-B9FB-54DFA9E0D758}" dt="2024-04-25T00:14:03.340" v="2177" actId="478"/>
          <ac:spMkLst>
            <pc:docMk/>
            <pc:sldMk cId="2650894419" sldId="308"/>
            <ac:spMk id="16" creationId="{DE5ACD20-ACCD-6D7F-AA4D-0E09DEEE2C7F}"/>
          </ac:spMkLst>
        </pc:spChg>
        <pc:spChg chg="add del mod topLvl">
          <ac:chgData name="McKenna, Megan Elizabeth - (meganmckenna)" userId="6d295047-b086-4701-a7a6-adb3f4eba838" providerId="ADAL" clId="{226E4EAC-1854-4F4D-B9FB-54DFA9E0D758}" dt="2024-04-25T00:14:03.340" v="2177" actId="478"/>
          <ac:spMkLst>
            <pc:docMk/>
            <pc:sldMk cId="2650894419" sldId="308"/>
            <ac:spMk id="17" creationId="{1485A2F3-0B89-C0F3-4A94-D97DDB91BC20}"/>
          </ac:spMkLst>
        </pc:spChg>
        <pc:spChg chg="add del mod topLvl">
          <ac:chgData name="McKenna, Megan Elizabeth - (meganmckenna)" userId="6d295047-b086-4701-a7a6-adb3f4eba838" providerId="ADAL" clId="{226E4EAC-1854-4F4D-B9FB-54DFA9E0D758}" dt="2024-04-25T00:14:03.340" v="2177" actId="478"/>
          <ac:spMkLst>
            <pc:docMk/>
            <pc:sldMk cId="2650894419" sldId="308"/>
            <ac:spMk id="18" creationId="{D98F4E6E-7379-D8C2-9CDB-0599A8E9D2DD}"/>
          </ac:spMkLst>
        </pc:spChg>
        <pc:spChg chg="add del mod">
          <ac:chgData name="McKenna, Megan Elizabeth - (meganmckenna)" userId="6d295047-b086-4701-a7a6-adb3f4eba838" providerId="ADAL" clId="{226E4EAC-1854-4F4D-B9FB-54DFA9E0D758}" dt="2024-04-25T00:09:12.826" v="2149" actId="478"/>
          <ac:spMkLst>
            <pc:docMk/>
            <pc:sldMk cId="2650894419" sldId="308"/>
            <ac:spMk id="19" creationId="{F4FF23B6-EA0B-21A3-BFDA-772436DED9CB}"/>
          </ac:spMkLst>
        </pc:spChg>
        <pc:spChg chg="add del mod topLvl">
          <ac:chgData name="McKenna, Megan Elizabeth - (meganmckenna)" userId="6d295047-b086-4701-a7a6-adb3f4eba838" providerId="ADAL" clId="{226E4EAC-1854-4F4D-B9FB-54DFA9E0D758}" dt="2024-04-25T00:14:03.340" v="2177" actId="478"/>
          <ac:spMkLst>
            <pc:docMk/>
            <pc:sldMk cId="2650894419" sldId="308"/>
            <ac:spMk id="20" creationId="{A79D926C-EE68-DE3A-0331-D5A0233A7519}"/>
          </ac:spMkLst>
        </pc:spChg>
        <pc:spChg chg="add del mod topLvl">
          <ac:chgData name="McKenna, Megan Elizabeth - (meganmckenna)" userId="6d295047-b086-4701-a7a6-adb3f4eba838" providerId="ADAL" clId="{226E4EAC-1854-4F4D-B9FB-54DFA9E0D758}" dt="2024-04-25T00:11:03.500" v="2172" actId="478"/>
          <ac:spMkLst>
            <pc:docMk/>
            <pc:sldMk cId="2650894419" sldId="308"/>
            <ac:spMk id="21" creationId="{52E51268-6051-0CEC-0E69-62002ADB2D46}"/>
          </ac:spMkLst>
        </pc:spChg>
        <pc:spChg chg="add del mod topLvl">
          <ac:chgData name="McKenna, Megan Elizabeth - (meganmckenna)" userId="6d295047-b086-4701-a7a6-adb3f4eba838" providerId="ADAL" clId="{226E4EAC-1854-4F4D-B9FB-54DFA9E0D758}" dt="2024-04-25T00:14:03.340" v="2177" actId="478"/>
          <ac:spMkLst>
            <pc:docMk/>
            <pc:sldMk cId="2650894419" sldId="308"/>
            <ac:spMk id="22" creationId="{B3F45184-7535-3D1B-9521-29362C66B59D}"/>
          </ac:spMkLst>
        </pc:spChg>
        <pc:spChg chg="add del mod topLvl">
          <ac:chgData name="McKenna, Megan Elizabeth - (meganmckenna)" userId="6d295047-b086-4701-a7a6-adb3f4eba838" providerId="ADAL" clId="{226E4EAC-1854-4F4D-B9FB-54DFA9E0D758}" dt="2024-04-25T00:10:57.132" v="2170" actId="478"/>
          <ac:spMkLst>
            <pc:docMk/>
            <pc:sldMk cId="2650894419" sldId="308"/>
            <ac:spMk id="23" creationId="{B84415EE-DC9B-6657-DE3D-9095FACD9378}"/>
          </ac:spMkLst>
        </pc:spChg>
        <pc:spChg chg="add del mod topLvl">
          <ac:chgData name="McKenna, Megan Elizabeth - (meganmckenna)" userId="6d295047-b086-4701-a7a6-adb3f4eba838" providerId="ADAL" clId="{226E4EAC-1854-4F4D-B9FB-54DFA9E0D758}" dt="2024-04-25T00:14:03.340" v="2177" actId="478"/>
          <ac:spMkLst>
            <pc:docMk/>
            <pc:sldMk cId="2650894419" sldId="308"/>
            <ac:spMk id="24" creationId="{CAB58D00-C890-80D8-541B-C397B401EED4}"/>
          </ac:spMkLst>
        </pc:spChg>
        <pc:spChg chg="add del mod topLvl">
          <ac:chgData name="McKenna, Megan Elizabeth - (meganmckenna)" userId="6d295047-b086-4701-a7a6-adb3f4eba838" providerId="ADAL" clId="{226E4EAC-1854-4F4D-B9FB-54DFA9E0D758}" dt="2024-04-25T00:11:12.255" v="2174" actId="478"/>
          <ac:spMkLst>
            <pc:docMk/>
            <pc:sldMk cId="2650894419" sldId="308"/>
            <ac:spMk id="25" creationId="{518DD784-B6F9-248C-3018-EF296C10C51A}"/>
          </ac:spMkLst>
        </pc:spChg>
        <pc:spChg chg="add del mod topLvl">
          <ac:chgData name="McKenna, Megan Elizabeth - (meganmckenna)" userId="6d295047-b086-4701-a7a6-adb3f4eba838" providerId="ADAL" clId="{226E4EAC-1854-4F4D-B9FB-54DFA9E0D758}" dt="2024-04-25T00:14:03.340" v="2177" actId="478"/>
          <ac:spMkLst>
            <pc:docMk/>
            <pc:sldMk cId="2650894419" sldId="308"/>
            <ac:spMk id="26" creationId="{D8E267C6-B7D6-60A9-F698-6FF103900302}"/>
          </ac:spMkLst>
        </pc:spChg>
        <pc:spChg chg="add del mod">
          <ac:chgData name="McKenna, Megan Elizabeth - (meganmckenna)" userId="6d295047-b086-4701-a7a6-adb3f4eba838" providerId="ADAL" clId="{226E4EAC-1854-4F4D-B9FB-54DFA9E0D758}" dt="2024-04-25T00:10:48.186" v="2168" actId="478"/>
          <ac:spMkLst>
            <pc:docMk/>
            <pc:sldMk cId="2650894419" sldId="308"/>
            <ac:spMk id="27" creationId="{5B732A5F-390A-EB43-1C8C-81537D6A1566}"/>
          </ac:spMkLst>
        </pc:spChg>
        <pc:spChg chg="add mod topLvl">
          <ac:chgData name="McKenna, Megan Elizabeth - (meganmckenna)" userId="6d295047-b086-4701-a7a6-adb3f4eba838" providerId="ADAL" clId="{226E4EAC-1854-4F4D-B9FB-54DFA9E0D758}" dt="2024-04-27T16:27:43.552" v="2659" actId="164"/>
          <ac:spMkLst>
            <pc:docMk/>
            <pc:sldMk cId="2650894419" sldId="308"/>
            <ac:spMk id="28" creationId="{E85AE24A-3208-E9D1-032A-F1BDF99AC555}"/>
          </ac:spMkLst>
        </pc:spChg>
        <pc:spChg chg="add mod topLvl">
          <ac:chgData name="McKenna, Megan Elizabeth - (meganmckenna)" userId="6d295047-b086-4701-a7a6-adb3f4eba838" providerId="ADAL" clId="{226E4EAC-1854-4F4D-B9FB-54DFA9E0D758}" dt="2024-04-27T16:28:16.353" v="2664" actId="164"/>
          <ac:spMkLst>
            <pc:docMk/>
            <pc:sldMk cId="2650894419" sldId="308"/>
            <ac:spMk id="29" creationId="{22363A8A-ADA1-BD2B-60BD-62B0944206AB}"/>
          </ac:spMkLst>
        </pc:spChg>
        <pc:spChg chg="add mod topLvl">
          <ac:chgData name="McKenna, Megan Elizabeth - (meganmckenna)" userId="6d295047-b086-4701-a7a6-adb3f4eba838" providerId="ADAL" clId="{226E4EAC-1854-4F4D-B9FB-54DFA9E0D758}" dt="2024-04-27T16:27:53.663" v="2661" actId="164"/>
          <ac:spMkLst>
            <pc:docMk/>
            <pc:sldMk cId="2650894419" sldId="308"/>
            <ac:spMk id="30" creationId="{675FF1AB-76FF-97CB-C1BF-38A28927527E}"/>
          </ac:spMkLst>
        </pc:spChg>
        <pc:spChg chg="add del mod">
          <ac:chgData name="McKenna, Megan Elizabeth - (meganmckenna)" userId="6d295047-b086-4701-a7a6-adb3f4eba838" providerId="ADAL" clId="{226E4EAC-1854-4F4D-B9FB-54DFA9E0D758}" dt="2024-04-27T16:26:57.632" v="2650" actId="478"/>
          <ac:spMkLst>
            <pc:docMk/>
            <pc:sldMk cId="2650894419" sldId="308"/>
            <ac:spMk id="31" creationId="{F0CA9765-16E6-E308-3F5A-A6B2C66663E9}"/>
          </ac:spMkLst>
        </pc:spChg>
        <pc:spChg chg="add mod topLvl">
          <ac:chgData name="McKenna, Megan Elizabeth - (meganmckenna)" userId="6d295047-b086-4701-a7a6-adb3f4eba838" providerId="ADAL" clId="{226E4EAC-1854-4F4D-B9FB-54DFA9E0D758}" dt="2024-04-27T16:28:16.353" v="2664" actId="164"/>
          <ac:spMkLst>
            <pc:docMk/>
            <pc:sldMk cId="2650894419" sldId="308"/>
            <ac:spMk id="32" creationId="{26899553-73E0-B112-0638-D1D6E5ED121E}"/>
          </ac:spMkLst>
        </pc:spChg>
        <pc:spChg chg="add mod topLvl">
          <ac:chgData name="McKenna, Megan Elizabeth - (meganmckenna)" userId="6d295047-b086-4701-a7a6-adb3f4eba838" providerId="ADAL" clId="{226E4EAC-1854-4F4D-B9FB-54DFA9E0D758}" dt="2024-04-27T16:27:43.552" v="2659" actId="164"/>
          <ac:spMkLst>
            <pc:docMk/>
            <pc:sldMk cId="2650894419" sldId="308"/>
            <ac:spMk id="33" creationId="{13085C48-05F9-DC46-C5E8-DD89B0077BE2}"/>
          </ac:spMkLst>
        </pc:spChg>
        <pc:spChg chg="add mod topLvl">
          <ac:chgData name="McKenna, Megan Elizabeth - (meganmckenna)" userId="6d295047-b086-4701-a7a6-adb3f4eba838" providerId="ADAL" clId="{226E4EAC-1854-4F4D-B9FB-54DFA9E0D758}" dt="2024-04-27T16:27:53.663" v="2661" actId="164"/>
          <ac:spMkLst>
            <pc:docMk/>
            <pc:sldMk cId="2650894419" sldId="308"/>
            <ac:spMk id="34" creationId="{C1C2F24F-A706-8256-22A3-D969285DB578}"/>
          </ac:spMkLst>
        </pc:spChg>
        <pc:spChg chg="add del mod topLvl">
          <ac:chgData name="McKenna, Megan Elizabeth - (meganmckenna)" userId="6d295047-b086-4701-a7a6-adb3f4eba838" providerId="ADAL" clId="{226E4EAC-1854-4F4D-B9FB-54DFA9E0D758}" dt="2024-04-27T16:27:14.530" v="2653" actId="478"/>
          <ac:spMkLst>
            <pc:docMk/>
            <pc:sldMk cId="2650894419" sldId="308"/>
            <ac:spMk id="35" creationId="{934F4484-A947-EA16-BD4D-651512FD7785}"/>
          </ac:spMkLst>
        </pc:spChg>
        <pc:spChg chg="add mod topLvl">
          <ac:chgData name="McKenna, Megan Elizabeth - (meganmckenna)" userId="6d295047-b086-4701-a7a6-adb3f4eba838" providerId="ADAL" clId="{226E4EAC-1854-4F4D-B9FB-54DFA9E0D758}" dt="2024-04-27T16:36:58.112" v="2996" actId="113"/>
          <ac:spMkLst>
            <pc:docMk/>
            <pc:sldMk cId="2650894419" sldId="308"/>
            <ac:spMk id="36" creationId="{E94D17C2-D118-7EF3-8A89-EF00A88038B5}"/>
          </ac:spMkLst>
        </pc:spChg>
        <pc:spChg chg="add mod topLvl">
          <ac:chgData name="McKenna, Megan Elizabeth - (meganmckenna)" userId="6d295047-b086-4701-a7a6-adb3f4eba838" providerId="ADAL" clId="{226E4EAC-1854-4F4D-B9FB-54DFA9E0D758}" dt="2024-04-27T16:39:18.295" v="3128" actId="14100"/>
          <ac:spMkLst>
            <pc:docMk/>
            <pc:sldMk cId="2650894419" sldId="308"/>
            <ac:spMk id="37" creationId="{25AB00ED-79A4-1289-1619-7C7A7767ACFC}"/>
          </ac:spMkLst>
        </pc:spChg>
        <pc:spChg chg="add mod topLvl">
          <ac:chgData name="McKenna, Megan Elizabeth - (meganmckenna)" userId="6d295047-b086-4701-a7a6-adb3f4eba838" providerId="ADAL" clId="{226E4EAC-1854-4F4D-B9FB-54DFA9E0D758}" dt="2024-04-27T16:38:03.533" v="3056" actId="20577"/>
          <ac:spMkLst>
            <pc:docMk/>
            <pc:sldMk cId="2650894419" sldId="308"/>
            <ac:spMk id="38" creationId="{BDA8ADCD-DBB9-6509-B848-7781FA165255}"/>
          </ac:spMkLst>
        </pc:spChg>
        <pc:spChg chg="add del mod">
          <ac:chgData name="McKenna, Megan Elizabeth - (meganmckenna)" userId="6d295047-b086-4701-a7a6-adb3f4eba838" providerId="ADAL" clId="{226E4EAC-1854-4F4D-B9FB-54DFA9E0D758}" dt="2024-04-27T16:27:00.791" v="2651" actId="478"/>
          <ac:spMkLst>
            <pc:docMk/>
            <pc:sldMk cId="2650894419" sldId="308"/>
            <ac:spMk id="39" creationId="{BA93F8A8-615E-D65F-F23F-512573FE48D1}"/>
          </ac:spMkLst>
        </pc:spChg>
        <pc:grpChg chg="add del mod">
          <ac:chgData name="McKenna, Megan Elizabeth - (meganmckenna)" userId="6d295047-b086-4701-a7a6-adb3f4eba838" providerId="ADAL" clId="{226E4EAC-1854-4F4D-B9FB-54DFA9E0D758}" dt="2024-04-27T16:27:36.340" v="2658" actId="165"/>
          <ac:grpSpMkLst>
            <pc:docMk/>
            <pc:sldMk cId="2650894419" sldId="308"/>
            <ac:grpSpMk id="2" creationId="{A5948917-D36E-04C6-F5A3-676FEDD177F7}"/>
          </ac:grpSpMkLst>
        </pc:grpChg>
        <pc:grpChg chg="add mod">
          <ac:chgData name="McKenna, Megan Elizabeth - (meganmckenna)" userId="6d295047-b086-4701-a7a6-adb3f4eba838" providerId="ADAL" clId="{226E4EAC-1854-4F4D-B9FB-54DFA9E0D758}" dt="2024-04-27T16:28:01.983" v="2663" actId="1076"/>
          <ac:grpSpMkLst>
            <pc:docMk/>
            <pc:sldMk cId="2650894419" sldId="308"/>
            <ac:grpSpMk id="6" creationId="{764B5EAF-7785-1437-677F-D19EC934ED49}"/>
          </ac:grpSpMkLst>
        </pc:grpChg>
        <pc:grpChg chg="add mod">
          <ac:chgData name="McKenna, Megan Elizabeth - (meganmckenna)" userId="6d295047-b086-4701-a7a6-adb3f4eba838" providerId="ADAL" clId="{226E4EAC-1854-4F4D-B9FB-54DFA9E0D758}" dt="2024-04-27T16:27:57.537" v="2662" actId="1076"/>
          <ac:grpSpMkLst>
            <pc:docMk/>
            <pc:sldMk cId="2650894419" sldId="308"/>
            <ac:grpSpMk id="7" creationId="{312D3450-CFB9-8E6E-0052-92D1CF1EAFDF}"/>
          </ac:grpSpMkLst>
        </pc:grpChg>
        <pc:grpChg chg="add mod">
          <ac:chgData name="McKenna, Megan Elizabeth - (meganmckenna)" userId="6d295047-b086-4701-a7a6-adb3f4eba838" providerId="ADAL" clId="{226E4EAC-1854-4F4D-B9FB-54DFA9E0D758}" dt="2024-04-27T16:28:26.526" v="2666" actId="1076"/>
          <ac:grpSpMkLst>
            <pc:docMk/>
            <pc:sldMk cId="2650894419" sldId="308"/>
            <ac:grpSpMk id="8" creationId="{D30758E2-586B-A350-DAFA-FBFCE7BB9693}"/>
          </ac:grpSpMkLst>
        </pc:grpChg>
        <pc:grpChg chg="add del mod">
          <ac:chgData name="McKenna, Megan Elizabeth - (meganmckenna)" userId="6d295047-b086-4701-a7a6-adb3f4eba838" providerId="ADAL" clId="{226E4EAC-1854-4F4D-B9FB-54DFA9E0D758}" dt="2024-04-25T00:09:24.633" v="2152" actId="165"/>
          <ac:grpSpMkLst>
            <pc:docMk/>
            <pc:sldMk cId="2650894419" sldId="308"/>
            <ac:grpSpMk id="10" creationId="{E203445F-9A42-A34B-D998-6210F79F5761}"/>
          </ac:grpSpMkLst>
        </pc:grpChg>
        <pc:grpChg chg="add del mod">
          <ac:chgData name="McKenna, Megan Elizabeth - (meganmckenna)" userId="6d295047-b086-4701-a7a6-adb3f4eba838" providerId="ADAL" clId="{226E4EAC-1854-4F4D-B9FB-54DFA9E0D758}" dt="2024-04-27T16:27:09.436" v="2652" actId="165"/>
          <ac:grpSpMkLst>
            <pc:docMk/>
            <pc:sldMk cId="2650894419" sldId="308"/>
            <ac:grpSpMk id="40" creationId="{D3355E90-C1EA-BB4D-D0DE-47FB8EF43D41}"/>
          </ac:grpSpMkLst>
        </pc:grpChg>
      </pc:sldChg>
      <pc:sldChg chg="addSp delSp modSp mod modAnim">
        <pc:chgData name="McKenna, Megan Elizabeth - (meganmckenna)" userId="6d295047-b086-4701-a7a6-adb3f4eba838" providerId="ADAL" clId="{226E4EAC-1854-4F4D-B9FB-54DFA9E0D758}" dt="2024-04-28T03:01:05.909" v="3151"/>
        <pc:sldMkLst>
          <pc:docMk/>
          <pc:sldMk cId="1224902165" sldId="1759"/>
        </pc:sldMkLst>
        <pc:spChg chg="add mod">
          <ac:chgData name="McKenna, Megan Elizabeth - (meganmckenna)" userId="6d295047-b086-4701-a7a6-adb3f4eba838" providerId="ADAL" clId="{226E4EAC-1854-4F4D-B9FB-54DFA9E0D758}" dt="2024-04-24T23:41:21.895" v="2072" actId="20577"/>
          <ac:spMkLst>
            <pc:docMk/>
            <pc:sldMk cId="1224902165" sldId="1759"/>
            <ac:spMk id="2" creationId="{4D8C4F49-0127-158E-C005-C2F42C8C6652}"/>
          </ac:spMkLst>
        </pc:spChg>
        <pc:spChg chg="add del mod">
          <ac:chgData name="McKenna, Megan Elizabeth - (meganmckenna)" userId="6d295047-b086-4701-a7a6-adb3f4eba838" providerId="ADAL" clId="{226E4EAC-1854-4F4D-B9FB-54DFA9E0D758}" dt="2024-04-26T01:06:26.347" v="2460" actId="478"/>
          <ac:spMkLst>
            <pc:docMk/>
            <pc:sldMk cId="1224902165" sldId="1759"/>
            <ac:spMk id="2" creationId="{A9E80E94-3F98-AB75-18D6-DCC3F9D86678}"/>
          </ac:spMkLst>
        </pc:spChg>
        <pc:spChg chg="add mod">
          <ac:chgData name="McKenna, Megan Elizabeth - (meganmckenna)" userId="6d295047-b086-4701-a7a6-adb3f4eba838" providerId="ADAL" clId="{226E4EAC-1854-4F4D-B9FB-54DFA9E0D758}" dt="2024-04-24T23:41:48.734" v="2081" actId="20577"/>
          <ac:spMkLst>
            <pc:docMk/>
            <pc:sldMk cId="1224902165" sldId="1759"/>
            <ac:spMk id="3" creationId="{59C1C512-370A-93E2-4E2D-0B2A907C0B0E}"/>
          </ac:spMkLst>
        </pc:spChg>
        <pc:spChg chg="add del mod">
          <ac:chgData name="McKenna, Megan Elizabeth - (meganmckenna)" userId="6d295047-b086-4701-a7a6-adb3f4eba838" providerId="ADAL" clId="{226E4EAC-1854-4F4D-B9FB-54DFA9E0D758}" dt="2024-04-26T01:10:20.734" v="2599" actId="478"/>
          <ac:spMkLst>
            <pc:docMk/>
            <pc:sldMk cId="1224902165" sldId="1759"/>
            <ac:spMk id="4" creationId="{6EE7B0D0-CF52-3E7A-D493-E816F72D9EE3}"/>
          </ac:spMkLst>
        </pc:spChg>
        <pc:spChg chg="add mod">
          <ac:chgData name="McKenna, Megan Elizabeth - (meganmckenna)" userId="6d295047-b086-4701-a7a6-adb3f4eba838" providerId="ADAL" clId="{226E4EAC-1854-4F4D-B9FB-54DFA9E0D758}" dt="2024-04-26T01:10:22.885" v="2602" actId="20577"/>
          <ac:spMkLst>
            <pc:docMk/>
            <pc:sldMk cId="1224902165" sldId="1759"/>
            <ac:spMk id="5" creationId="{2DC33039-80E5-1DFB-F949-4EEB49852A51}"/>
          </ac:spMkLst>
        </pc:spChg>
        <pc:spChg chg="del">
          <ac:chgData name="McKenna, Megan Elizabeth - (meganmckenna)" userId="6d295047-b086-4701-a7a6-adb3f4eba838" providerId="ADAL" clId="{226E4EAC-1854-4F4D-B9FB-54DFA9E0D758}" dt="2024-04-27T16:28:37.584" v="2667" actId="478"/>
          <ac:spMkLst>
            <pc:docMk/>
            <pc:sldMk cId="1224902165" sldId="1759"/>
            <ac:spMk id="10" creationId="{3C9C4B3B-17A5-B20D-1812-C79E165A01C8}"/>
          </ac:spMkLst>
        </pc:spChg>
        <pc:spChg chg="del">
          <ac:chgData name="McKenna, Megan Elizabeth - (meganmckenna)" userId="6d295047-b086-4701-a7a6-adb3f4eba838" providerId="ADAL" clId="{226E4EAC-1854-4F4D-B9FB-54DFA9E0D758}" dt="2024-04-24T23:40:25.168" v="2050" actId="478"/>
          <ac:spMkLst>
            <pc:docMk/>
            <pc:sldMk cId="1224902165" sldId="1759"/>
            <ac:spMk id="12" creationId="{62C38544-8E6E-097F-CBFB-25CF7E37A862}"/>
          </ac:spMkLst>
        </pc:spChg>
        <pc:spChg chg="mod">
          <ac:chgData name="McKenna, Megan Elizabeth - (meganmckenna)" userId="6d295047-b086-4701-a7a6-adb3f4eba838" providerId="ADAL" clId="{226E4EAC-1854-4F4D-B9FB-54DFA9E0D758}" dt="2024-04-26T01:06:19.596" v="2458" actId="1076"/>
          <ac:spMkLst>
            <pc:docMk/>
            <pc:sldMk cId="1224902165" sldId="1759"/>
            <ac:spMk id="14" creationId="{F2E513ED-26B2-FF0E-7379-06DE8FCF0A72}"/>
          </ac:spMkLst>
        </pc:spChg>
        <pc:spChg chg="mod">
          <ac:chgData name="McKenna, Megan Elizabeth - (meganmckenna)" userId="6d295047-b086-4701-a7a6-adb3f4eba838" providerId="ADAL" clId="{226E4EAC-1854-4F4D-B9FB-54DFA9E0D758}" dt="2024-04-26T01:06:39.973" v="2464" actId="1076"/>
          <ac:spMkLst>
            <pc:docMk/>
            <pc:sldMk cId="1224902165" sldId="1759"/>
            <ac:spMk id="22" creationId="{21BFF2FE-3BE5-C4C8-02DA-98E6770419EF}"/>
          </ac:spMkLst>
        </pc:spChg>
        <pc:spChg chg="mod">
          <ac:chgData name="McKenna, Megan Elizabeth - (meganmckenna)" userId="6d295047-b086-4701-a7a6-adb3f4eba838" providerId="ADAL" clId="{226E4EAC-1854-4F4D-B9FB-54DFA9E0D758}" dt="2024-04-26T01:06:19.596" v="2458" actId="1076"/>
          <ac:spMkLst>
            <pc:docMk/>
            <pc:sldMk cId="1224902165" sldId="1759"/>
            <ac:spMk id="26" creationId="{99BBA5F7-F7FD-34A3-97DB-60E6497EBC94}"/>
          </ac:spMkLst>
        </pc:spChg>
        <pc:spChg chg="mod">
          <ac:chgData name="McKenna, Megan Elizabeth - (meganmckenna)" userId="6d295047-b086-4701-a7a6-adb3f4eba838" providerId="ADAL" clId="{226E4EAC-1854-4F4D-B9FB-54DFA9E0D758}" dt="2024-04-26T01:06:39.973" v="2464" actId="1076"/>
          <ac:spMkLst>
            <pc:docMk/>
            <pc:sldMk cId="1224902165" sldId="1759"/>
            <ac:spMk id="32" creationId="{151E7166-6C50-B934-B762-170C4C7F99F1}"/>
          </ac:spMkLst>
        </pc:spChg>
        <pc:spChg chg="mod">
          <ac:chgData name="McKenna, Megan Elizabeth - (meganmckenna)" userId="6d295047-b086-4701-a7a6-adb3f4eba838" providerId="ADAL" clId="{226E4EAC-1854-4F4D-B9FB-54DFA9E0D758}" dt="2024-04-26T01:06:19.596" v="2458" actId="1076"/>
          <ac:spMkLst>
            <pc:docMk/>
            <pc:sldMk cId="1224902165" sldId="1759"/>
            <ac:spMk id="33" creationId="{B10EF55A-DC29-8A3E-DBA3-F97D32BA5C63}"/>
          </ac:spMkLst>
        </pc:spChg>
        <pc:spChg chg="mod">
          <ac:chgData name="McKenna, Megan Elizabeth - (meganmckenna)" userId="6d295047-b086-4701-a7a6-adb3f4eba838" providerId="ADAL" clId="{226E4EAC-1854-4F4D-B9FB-54DFA9E0D758}" dt="2024-04-26T01:06:39.973" v="2464" actId="1076"/>
          <ac:spMkLst>
            <pc:docMk/>
            <pc:sldMk cId="1224902165" sldId="1759"/>
            <ac:spMk id="37" creationId="{84D7DD27-DD4E-5643-9DC3-0FBF7E8611C7}"/>
          </ac:spMkLst>
        </pc:spChg>
        <pc:spChg chg="mod">
          <ac:chgData name="McKenna, Megan Elizabeth - (meganmckenna)" userId="6d295047-b086-4701-a7a6-adb3f4eba838" providerId="ADAL" clId="{226E4EAC-1854-4F4D-B9FB-54DFA9E0D758}" dt="2024-04-26T01:06:19.596" v="2458" actId="1076"/>
          <ac:spMkLst>
            <pc:docMk/>
            <pc:sldMk cId="1224902165" sldId="1759"/>
            <ac:spMk id="40" creationId="{00000000-0000-0000-0000-000000000000}"/>
          </ac:spMkLst>
        </pc:spChg>
        <pc:spChg chg="mod">
          <ac:chgData name="McKenna, Megan Elizabeth - (meganmckenna)" userId="6d295047-b086-4701-a7a6-adb3f4eba838" providerId="ADAL" clId="{226E4EAC-1854-4F4D-B9FB-54DFA9E0D758}" dt="2024-04-26T01:06:19.596" v="2458" actId="1076"/>
          <ac:spMkLst>
            <pc:docMk/>
            <pc:sldMk cId="1224902165" sldId="1759"/>
            <ac:spMk id="43" creationId="{00000000-0000-0000-0000-000000000000}"/>
          </ac:spMkLst>
        </pc:spChg>
        <pc:spChg chg="mod">
          <ac:chgData name="McKenna, Megan Elizabeth - (meganmckenna)" userId="6d295047-b086-4701-a7a6-adb3f4eba838" providerId="ADAL" clId="{226E4EAC-1854-4F4D-B9FB-54DFA9E0D758}" dt="2024-04-26T01:06:19.596" v="2458" actId="1076"/>
          <ac:spMkLst>
            <pc:docMk/>
            <pc:sldMk cId="1224902165" sldId="1759"/>
            <ac:spMk id="45" creationId="{00000000-0000-0000-0000-000000000000}"/>
          </ac:spMkLst>
        </pc:spChg>
        <pc:spChg chg="mod">
          <ac:chgData name="McKenna, Megan Elizabeth - (meganmckenna)" userId="6d295047-b086-4701-a7a6-adb3f4eba838" providerId="ADAL" clId="{226E4EAC-1854-4F4D-B9FB-54DFA9E0D758}" dt="2024-04-26T01:06:19.596" v="2458" actId="1076"/>
          <ac:spMkLst>
            <pc:docMk/>
            <pc:sldMk cId="1224902165" sldId="1759"/>
            <ac:spMk id="47" creationId="{00000000-0000-0000-0000-000000000000}"/>
          </ac:spMkLst>
        </pc:spChg>
        <pc:spChg chg="mod">
          <ac:chgData name="McKenna, Megan Elizabeth - (meganmckenna)" userId="6d295047-b086-4701-a7a6-adb3f4eba838" providerId="ADAL" clId="{226E4EAC-1854-4F4D-B9FB-54DFA9E0D758}" dt="2024-04-26T01:06:39.973" v="2464" actId="1076"/>
          <ac:spMkLst>
            <pc:docMk/>
            <pc:sldMk cId="1224902165" sldId="1759"/>
            <ac:spMk id="61" creationId="{3EBC2EAB-910A-3116-C1E4-FC089B3F3F6A}"/>
          </ac:spMkLst>
        </pc:spChg>
        <pc:spChg chg="mod">
          <ac:chgData name="McKenna, Megan Elizabeth - (meganmckenna)" userId="6d295047-b086-4701-a7a6-adb3f4eba838" providerId="ADAL" clId="{226E4EAC-1854-4F4D-B9FB-54DFA9E0D758}" dt="2024-04-26T01:06:39.973" v="2464" actId="1076"/>
          <ac:spMkLst>
            <pc:docMk/>
            <pc:sldMk cId="1224902165" sldId="1759"/>
            <ac:spMk id="62" creationId="{DB7F2EA3-930C-50F9-D314-05FA6ED8242D}"/>
          </ac:spMkLst>
        </pc:spChg>
        <pc:spChg chg="mod">
          <ac:chgData name="McKenna, Megan Elizabeth - (meganmckenna)" userId="6d295047-b086-4701-a7a6-adb3f4eba838" providerId="ADAL" clId="{226E4EAC-1854-4F4D-B9FB-54DFA9E0D758}" dt="2024-04-26T01:06:39.973" v="2464" actId="1076"/>
          <ac:spMkLst>
            <pc:docMk/>
            <pc:sldMk cId="1224902165" sldId="1759"/>
            <ac:spMk id="63" creationId="{B0563937-FEF9-99BB-8437-D0D3C805F007}"/>
          </ac:spMkLst>
        </pc:spChg>
        <pc:spChg chg="mod">
          <ac:chgData name="McKenna, Megan Elizabeth - (meganmckenna)" userId="6d295047-b086-4701-a7a6-adb3f4eba838" providerId="ADAL" clId="{226E4EAC-1854-4F4D-B9FB-54DFA9E0D758}" dt="2024-04-26T01:06:39.973" v="2464" actId="1076"/>
          <ac:spMkLst>
            <pc:docMk/>
            <pc:sldMk cId="1224902165" sldId="1759"/>
            <ac:spMk id="64" creationId="{39519115-7EB9-5499-7B5C-107A965DC4B8}"/>
          </ac:spMkLst>
        </pc:spChg>
        <pc:picChg chg="mod">
          <ac:chgData name="McKenna, Megan Elizabeth - (meganmckenna)" userId="6d295047-b086-4701-a7a6-adb3f4eba838" providerId="ADAL" clId="{226E4EAC-1854-4F4D-B9FB-54DFA9E0D758}" dt="2024-04-26T01:06:19.596" v="2458" actId="1076"/>
          <ac:picMkLst>
            <pc:docMk/>
            <pc:sldMk cId="1224902165" sldId="1759"/>
            <ac:picMk id="25" creationId="{0D510E16-2E11-5600-4312-EFA17351DA00}"/>
          </ac:picMkLst>
        </pc:picChg>
      </pc:sldChg>
      <pc:sldChg chg="addSp delSp modSp mod modAnim">
        <pc:chgData name="McKenna, Megan Elizabeth - (meganmckenna)" userId="6d295047-b086-4701-a7a6-adb3f4eba838" providerId="ADAL" clId="{226E4EAC-1854-4F4D-B9FB-54DFA9E0D758}" dt="2024-04-28T03:00:02.469" v="3147"/>
        <pc:sldMkLst>
          <pc:docMk/>
          <pc:sldMk cId="3804508282" sldId="1760"/>
        </pc:sldMkLst>
        <pc:spChg chg="add del mod">
          <ac:chgData name="McKenna, Megan Elizabeth - (meganmckenna)" userId="6d295047-b086-4701-a7a6-adb3f4eba838" providerId="ADAL" clId="{226E4EAC-1854-4F4D-B9FB-54DFA9E0D758}" dt="2024-04-26T01:10:57.743" v="2619" actId="478"/>
          <ac:spMkLst>
            <pc:docMk/>
            <pc:sldMk cId="3804508282" sldId="1760"/>
            <ac:spMk id="2" creationId="{D39927E5-F3FB-A41F-DA29-E238757F61EB}"/>
          </ac:spMkLst>
        </pc:spChg>
        <pc:spChg chg="mod">
          <ac:chgData name="McKenna, Megan Elizabeth - (meganmckenna)" userId="6d295047-b086-4701-a7a6-adb3f4eba838" providerId="ADAL" clId="{226E4EAC-1854-4F4D-B9FB-54DFA9E0D758}" dt="2024-04-25T00:28:13.538" v="2411" actId="1076"/>
          <ac:spMkLst>
            <pc:docMk/>
            <pc:sldMk cId="3804508282" sldId="1760"/>
            <ac:spMk id="3" creationId="{B3AC46B2-49FD-308F-340E-D8BFC56331B7}"/>
          </ac:spMkLst>
        </pc:spChg>
        <pc:spChg chg="add mod">
          <ac:chgData name="McKenna, Megan Elizabeth - (meganmckenna)" userId="6d295047-b086-4701-a7a6-adb3f4eba838" providerId="ADAL" clId="{226E4EAC-1854-4F4D-B9FB-54DFA9E0D758}" dt="2024-04-26T01:11:00.343" v="2622" actId="20577"/>
          <ac:spMkLst>
            <pc:docMk/>
            <pc:sldMk cId="3804508282" sldId="1760"/>
            <ac:spMk id="4" creationId="{9838E324-4CE6-95F8-B79E-F71CE9DF455B}"/>
          </ac:spMkLst>
        </pc:spChg>
        <pc:spChg chg="mod">
          <ac:chgData name="McKenna, Megan Elizabeth - (meganmckenna)" userId="6d295047-b086-4701-a7a6-adb3f4eba838" providerId="ADAL" clId="{226E4EAC-1854-4F4D-B9FB-54DFA9E0D758}" dt="2024-04-28T02:59:30.477" v="3143" actId="165"/>
          <ac:spMkLst>
            <pc:docMk/>
            <pc:sldMk cId="3804508282" sldId="1760"/>
            <ac:spMk id="8" creationId="{D68F9CB1-1EB8-B053-B54F-D42E60F46959}"/>
          </ac:spMkLst>
        </pc:spChg>
        <pc:spChg chg="mod">
          <ac:chgData name="McKenna, Megan Elizabeth - (meganmckenna)" userId="6d295047-b086-4701-a7a6-adb3f4eba838" providerId="ADAL" clId="{226E4EAC-1854-4F4D-B9FB-54DFA9E0D758}" dt="2024-04-28T02:59:30.477" v="3143" actId="165"/>
          <ac:spMkLst>
            <pc:docMk/>
            <pc:sldMk cId="3804508282" sldId="1760"/>
            <ac:spMk id="9" creationId="{D0AD2915-2C1C-FF76-9511-9CEFF94E02D1}"/>
          </ac:spMkLst>
        </pc:spChg>
        <pc:spChg chg="mod">
          <ac:chgData name="McKenna, Megan Elizabeth - (meganmckenna)" userId="6d295047-b086-4701-a7a6-adb3f4eba838" providerId="ADAL" clId="{226E4EAC-1854-4F4D-B9FB-54DFA9E0D758}" dt="2024-04-28T02:59:30.477" v="3143" actId="165"/>
          <ac:spMkLst>
            <pc:docMk/>
            <pc:sldMk cId="3804508282" sldId="1760"/>
            <ac:spMk id="11" creationId="{3FCB3E51-8FFA-F31F-204B-A75885CE950C}"/>
          </ac:spMkLst>
        </pc:spChg>
        <pc:spChg chg="mod">
          <ac:chgData name="McKenna, Megan Elizabeth - (meganmckenna)" userId="6d295047-b086-4701-a7a6-adb3f4eba838" providerId="ADAL" clId="{226E4EAC-1854-4F4D-B9FB-54DFA9E0D758}" dt="2024-04-28T02:59:30.477" v="3143" actId="165"/>
          <ac:spMkLst>
            <pc:docMk/>
            <pc:sldMk cId="3804508282" sldId="1760"/>
            <ac:spMk id="12" creationId="{3A1ABF93-1EB6-C61D-F451-7425657B6CE7}"/>
          </ac:spMkLst>
        </pc:spChg>
        <pc:spChg chg="mod">
          <ac:chgData name="McKenna, Megan Elizabeth - (meganmckenna)" userId="6d295047-b086-4701-a7a6-adb3f4eba838" providerId="ADAL" clId="{226E4EAC-1854-4F4D-B9FB-54DFA9E0D758}" dt="2024-04-28T02:59:30.477" v="3143" actId="165"/>
          <ac:spMkLst>
            <pc:docMk/>
            <pc:sldMk cId="3804508282" sldId="1760"/>
            <ac:spMk id="14" creationId="{4E6757B5-B419-F7B4-E840-2D77503FD188}"/>
          </ac:spMkLst>
        </pc:spChg>
        <pc:spChg chg="mod">
          <ac:chgData name="McKenna, Megan Elizabeth - (meganmckenna)" userId="6d295047-b086-4701-a7a6-adb3f4eba838" providerId="ADAL" clId="{226E4EAC-1854-4F4D-B9FB-54DFA9E0D758}" dt="2024-04-28T02:59:30.477" v="3143" actId="165"/>
          <ac:spMkLst>
            <pc:docMk/>
            <pc:sldMk cId="3804508282" sldId="1760"/>
            <ac:spMk id="16" creationId="{D14C9E10-D5FA-0974-1A24-57864A23F94F}"/>
          </ac:spMkLst>
        </pc:spChg>
        <pc:spChg chg="mod">
          <ac:chgData name="McKenna, Megan Elizabeth - (meganmckenna)" userId="6d295047-b086-4701-a7a6-adb3f4eba838" providerId="ADAL" clId="{226E4EAC-1854-4F4D-B9FB-54DFA9E0D758}" dt="2024-04-28T02:59:30.477" v="3143" actId="165"/>
          <ac:spMkLst>
            <pc:docMk/>
            <pc:sldMk cId="3804508282" sldId="1760"/>
            <ac:spMk id="26" creationId="{D7D23A62-5120-54E5-D112-2BD95C5E61FD}"/>
          </ac:spMkLst>
        </pc:spChg>
        <pc:spChg chg="mod">
          <ac:chgData name="McKenna, Megan Elizabeth - (meganmckenna)" userId="6d295047-b086-4701-a7a6-adb3f4eba838" providerId="ADAL" clId="{226E4EAC-1854-4F4D-B9FB-54DFA9E0D758}" dt="2024-04-28T02:59:30.477" v="3143" actId="165"/>
          <ac:spMkLst>
            <pc:docMk/>
            <pc:sldMk cId="3804508282" sldId="1760"/>
            <ac:spMk id="27" creationId="{1B8EC048-3456-5BC6-35D2-15015DB8DB25}"/>
          </ac:spMkLst>
        </pc:spChg>
        <pc:spChg chg="mod">
          <ac:chgData name="McKenna, Megan Elizabeth - (meganmckenna)" userId="6d295047-b086-4701-a7a6-adb3f4eba838" providerId="ADAL" clId="{226E4EAC-1854-4F4D-B9FB-54DFA9E0D758}" dt="2024-04-28T02:59:30.477" v="3143" actId="165"/>
          <ac:spMkLst>
            <pc:docMk/>
            <pc:sldMk cId="3804508282" sldId="1760"/>
            <ac:spMk id="29" creationId="{0354089A-2A1F-D5FD-4F12-C993CF36B9CF}"/>
          </ac:spMkLst>
        </pc:spChg>
        <pc:spChg chg="mod">
          <ac:chgData name="McKenna, Megan Elizabeth - (meganmckenna)" userId="6d295047-b086-4701-a7a6-adb3f4eba838" providerId="ADAL" clId="{226E4EAC-1854-4F4D-B9FB-54DFA9E0D758}" dt="2024-04-28T02:59:30.477" v="3143" actId="165"/>
          <ac:spMkLst>
            <pc:docMk/>
            <pc:sldMk cId="3804508282" sldId="1760"/>
            <ac:spMk id="30" creationId="{D07F84B5-098E-F8B8-0076-FFAE3D9526FB}"/>
          </ac:spMkLst>
        </pc:spChg>
        <pc:spChg chg="mod">
          <ac:chgData name="McKenna, Megan Elizabeth - (meganmckenna)" userId="6d295047-b086-4701-a7a6-adb3f4eba838" providerId="ADAL" clId="{226E4EAC-1854-4F4D-B9FB-54DFA9E0D758}" dt="2024-04-28T02:59:30.477" v="3143" actId="165"/>
          <ac:spMkLst>
            <pc:docMk/>
            <pc:sldMk cId="3804508282" sldId="1760"/>
            <ac:spMk id="32" creationId="{CFBEF10F-F8A4-1CFE-825C-28F2375229A2}"/>
          </ac:spMkLst>
        </pc:spChg>
        <pc:spChg chg="mod">
          <ac:chgData name="McKenna, Megan Elizabeth - (meganmckenna)" userId="6d295047-b086-4701-a7a6-adb3f4eba838" providerId="ADAL" clId="{226E4EAC-1854-4F4D-B9FB-54DFA9E0D758}" dt="2024-04-28T02:59:30.477" v="3143" actId="165"/>
          <ac:spMkLst>
            <pc:docMk/>
            <pc:sldMk cId="3804508282" sldId="1760"/>
            <ac:spMk id="33" creationId="{9E72965B-77F8-B29A-2FEA-B30DEA545E0A}"/>
          </ac:spMkLst>
        </pc:spChg>
        <pc:spChg chg="mod">
          <ac:chgData name="McKenna, Megan Elizabeth - (meganmckenna)" userId="6d295047-b086-4701-a7a6-adb3f4eba838" providerId="ADAL" clId="{226E4EAC-1854-4F4D-B9FB-54DFA9E0D758}" dt="2024-04-28T02:59:30.477" v="3143" actId="165"/>
          <ac:spMkLst>
            <pc:docMk/>
            <pc:sldMk cId="3804508282" sldId="1760"/>
            <ac:spMk id="35" creationId="{2C09F41B-7368-6CFE-A208-D72E06055250}"/>
          </ac:spMkLst>
        </pc:spChg>
        <pc:spChg chg="mod">
          <ac:chgData name="McKenna, Megan Elizabeth - (meganmckenna)" userId="6d295047-b086-4701-a7a6-adb3f4eba838" providerId="ADAL" clId="{226E4EAC-1854-4F4D-B9FB-54DFA9E0D758}" dt="2024-04-28T02:59:30.477" v="3143" actId="165"/>
          <ac:spMkLst>
            <pc:docMk/>
            <pc:sldMk cId="3804508282" sldId="1760"/>
            <ac:spMk id="36" creationId="{86B266F1-EB3F-A217-CE26-642C961A4B17}"/>
          </ac:spMkLst>
        </pc:spChg>
        <pc:spChg chg="mod">
          <ac:chgData name="McKenna, Megan Elizabeth - (meganmckenna)" userId="6d295047-b086-4701-a7a6-adb3f4eba838" providerId="ADAL" clId="{226E4EAC-1854-4F4D-B9FB-54DFA9E0D758}" dt="2024-04-28T02:59:30.477" v="3143" actId="165"/>
          <ac:spMkLst>
            <pc:docMk/>
            <pc:sldMk cId="3804508282" sldId="1760"/>
            <ac:spMk id="38" creationId="{90F1B8F4-0F77-F472-7B6C-50C865A86752}"/>
          </ac:spMkLst>
        </pc:spChg>
        <pc:spChg chg="mod">
          <ac:chgData name="McKenna, Megan Elizabeth - (meganmckenna)" userId="6d295047-b086-4701-a7a6-adb3f4eba838" providerId="ADAL" clId="{226E4EAC-1854-4F4D-B9FB-54DFA9E0D758}" dt="2024-04-28T02:59:30.477" v="3143" actId="165"/>
          <ac:spMkLst>
            <pc:docMk/>
            <pc:sldMk cId="3804508282" sldId="1760"/>
            <ac:spMk id="39" creationId="{839A2707-FF0F-64AA-6B20-271FFE20FBE2}"/>
          </ac:spMkLst>
        </pc:spChg>
        <pc:spChg chg="mod">
          <ac:chgData name="McKenna, Megan Elizabeth - (meganmckenna)" userId="6d295047-b086-4701-a7a6-adb3f4eba838" providerId="ADAL" clId="{226E4EAC-1854-4F4D-B9FB-54DFA9E0D758}" dt="2024-04-28T02:59:30.477" v="3143" actId="165"/>
          <ac:spMkLst>
            <pc:docMk/>
            <pc:sldMk cId="3804508282" sldId="1760"/>
            <ac:spMk id="40" creationId="{276F7BDD-3921-7B6D-A05C-701D839E8986}"/>
          </ac:spMkLst>
        </pc:spChg>
        <pc:spChg chg="mod">
          <ac:chgData name="McKenna, Megan Elizabeth - (meganmckenna)" userId="6d295047-b086-4701-a7a6-adb3f4eba838" providerId="ADAL" clId="{226E4EAC-1854-4F4D-B9FB-54DFA9E0D758}" dt="2024-04-28T02:59:30.477" v="3143" actId="165"/>
          <ac:spMkLst>
            <pc:docMk/>
            <pc:sldMk cId="3804508282" sldId="1760"/>
            <ac:spMk id="41" creationId="{472CF749-EF3D-974C-ED10-8BCFEDA68E43}"/>
          </ac:spMkLst>
        </pc:spChg>
        <pc:spChg chg="mod">
          <ac:chgData name="McKenna, Megan Elizabeth - (meganmckenna)" userId="6d295047-b086-4701-a7a6-adb3f4eba838" providerId="ADAL" clId="{226E4EAC-1854-4F4D-B9FB-54DFA9E0D758}" dt="2024-04-28T02:59:30.477" v="3143" actId="165"/>
          <ac:spMkLst>
            <pc:docMk/>
            <pc:sldMk cId="3804508282" sldId="1760"/>
            <ac:spMk id="42" creationId="{D6C73D0D-44AF-DCD2-AD74-A4131BA0B13B}"/>
          </ac:spMkLst>
        </pc:spChg>
        <pc:spChg chg="mod">
          <ac:chgData name="McKenna, Megan Elizabeth - (meganmckenna)" userId="6d295047-b086-4701-a7a6-adb3f4eba838" providerId="ADAL" clId="{226E4EAC-1854-4F4D-B9FB-54DFA9E0D758}" dt="2024-04-28T02:59:30.477" v="3143" actId="165"/>
          <ac:spMkLst>
            <pc:docMk/>
            <pc:sldMk cId="3804508282" sldId="1760"/>
            <ac:spMk id="43" creationId="{7F6CEA89-0212-018F-5389-4F560960D946}"/>
          </ac:spMkLst>
        </pc:spChg>
        <pc:spChg chg="mod topLvl">
          <ac:chgData name="McKenna, Megan Elizabeth - (meganmckenna)" userId="6d295047-b086-4701-a7a6-adb3f4eba838" providerId="ADAL" clId="{226E4EAC-1854-4F4D-B9FB-54DFA9E0D758}" dt="2024-04-28T02:59:30.477" v="3143" actId="165"/>
          <ac:spMkLst>
            <pc:docMk/>
            <pc:sldMk cId="3804508282" sldId="1760"/>
            <ac:spMk id="59" creationId="{04ECEB7C-4E65-7946-2914-D8F3AC6A5827}"/>
          </ac:spMkLst>
        </pc:spChg>
        <pc:spChg chg="mod topLvl">
          <ac:chgData name="McKenna, Megan Elizabeth - (meganmckenna)" userId="6d295047-b086-4701-a7a6-adb3f4eba838" providerId="ADAL" clId="{226E4EAC-1854-4F4D-B9FB-54DFA9E0D758}" dt="2024-04-28T02:59:30.477" v="3143" actId="165"/>
          <ac:spMkLst>
            <pc:docMk/>
            <pc:sldMk cId="3804508282" sldId="1760"/>
            <ac:spMk id="61" creationId="{7B581D22-9DAB-B0ED-3DB8-793A4BE7BE0B}"/>
          </ac:spMkLst>
        </pc:spChg>
        <pc:spChg chg="mod">
          <ac:chgData name="McKenna, Megan Elizabeth - (meganmckenna)" userId="6d295047-b086-4701-a7a6-adb3f4eba838" providerId="ADAL" clId="{226E4EAC-1854-4F4D-B9FB-54DFA9E0D758}" dt="2024-04-28T02:59:30.477" v="3143" actId="165"/>
          <ac:spMkLst>
            <pc:docMk/>
            <pc:sldMk cId="3804508282" sldId="1760"/>
            <ac:spMk id="66" creationId="{EE0457EF-2B49-F077-442B-E12A8A8C24AB}"/>
          </ac:spMkLst>
        </pc:spChg>
        <pc:grpChg chg="mod topLvl">
          <ac:chgData name="McKenna, Megan Elizabeth - (meganmckenna)" userId="6d295047-b086-4701-a7a6-adb3f4eba838" providerId="ADAL" clId="{226E4EAC-1854-4F4D-B9FB-54DFA9E0D758}" dt="2024-04-28T02:59:30.477" v="3143" actId="165"/>
          <ac:grpSpMkLst>
            <pc:docMk/>
            <pc:sldMk cId="3804508282" sldId="1760"/>
            <ac:grpSpMk id="6" creationId="{9D884C58-5C32-F02D-769C-552D3A7EED34}"/>
          </ac:grpSpMkLst>
        </pc:grpChg>
        <pc:grpChg chg="mod topLvl">
          <ac:chgData name="McKenna, Megan Elizabeth - (meganmckenna)" userId="6d295047-b086-4701-a7a6-adb3f4eba838" providerId="ADAL" clId="{226E4EAC-1854-4F4D-B9FB-54DFA9E0D758}" dt="2024-04-28T02:59:30.477" v="3143" actId="165"/>
          <ac:grpSpMkLst>
            <pc:docMk/>
            <pc:sldMk cId="3804508282" sldId="1760"/>
            <ac:grpSpMk id="10" creationId="{88C8A45D-19E7-9D50-5A78-DB2E4E50F5C5}"/>
          </ac:grpSpMkLst>
        </pc:grpChg>
        <pc:grpChg chg="mod topLvl">
          <ac:chgData name="McKenna, Megan Elizabeth - (meganmckenna)" userId="6d295047-b086-4701-a7a6-adb3f4eba838" providerId="ADAL" clId="{226E4EAC-1854-4F4D-B9FB-54DFA9E0D758}" dt="2024-04-28T02:59:30.477" v="3143" actId="165"/>
          <ac:grpSpMkLst>
            <pc:docMk/>
            <pc:sldMk cId="3804508282" sldId="1760"/>
            <ac:grpSpMk id="13" creationId="{8971D436-F7A3-B69A-F462-AE67144A559C}"/>
          </ac:grpSpMkLst>
        </pc:grpChg>
        <pc:grpChg chg="mod topLvl">
          <ac:chgData name="McKenna, Megan Elizabeth - (meganmckenna)" userId="6d295047-b086-4701-a7a6-adb3f4eba838" providerId="ADAL" clId="{226E4EAC-1854-4F4D-B9FB-54DFA9E0D758}" dt="2024-04-28T02:59:30.477" v="3143" actId="165"/>
          <ac:grpSpMkLst>
            <pc:docMk/>
            <pc:sldMk cId="3804508282" sldId="1760"/>
            <ac:grpSpMk id="19" creationId="{9E3A6F6F-AFBD-FFA6-0BFA-4FDB9B0D6719}"/>
          </ac:grpSpMkLst>
        </pc:grpChg>
        <pc:grpChg chg="mod topLvl">
          <ac:chgData name="McKenna, Megan Elizabeth - (meganmckenna)" userId="6d295047-b086-4701-a7a6-adb3f4eba838" providerId="ADAL" clId="{226E4EAC-1854-4F4D-B9FB-54DFA9E0D758}" dt="2024-04-28T02:59:30.477" v="3143" actId="165"/>
          <ac:grpSpMkLst>
            <pc:docMk/>
            <pc:sldMk cId="3804508282" sldId="1760"/>
            <ac:grpSpMk id="28" creationId="{BDDC2AF9-733B-6755-377E-FD7F8A6F286F}"/>
          </ac:grpSpMkLst>
        </pc:grpChg>
        <pc:grpChg chg="mod topLvl">
          <ac:chgData name="McKenna, Megan Elizabeth - (meganmckenna)" userId="6d295047-b086-4701-a7a6-adb3f4eba838" providerId="ADAL" clId="{226E4EAC-1854-4F4D-B9FB-54DFA9E0D758}" dt="2024-04-28T02:59:30.477" v="3143" actId="165"/>
          <ac:grpSpMkLst>
            <pc:docMk/>
            <pc:sldMk cId="3804508282" sldId="1760"/>
            <ac:grpSpMk id="31" creationId="{6F456CB0-CFCC-4847-DCF3-8A94FD65BF2A}"/>
          </ac:grpSpMkLst>
        </pc:grpChg>
        <pc:grpChg chg="mod topLvl">
          <ac:chgData name="McKenna, Megan Elizabeth - (meganmckenna)" userId="6d295047-b086-4701-a7a6-adb3f4eba838" providerId="ADAL" clId="{226E4EAC-1854-4F4D-B9FB-54DFA9E0D758}" dt="2024-04-28T02:59:30.477" v="3143" actId="165"/>
          <ac:grpSpMkLst>
            <pc:docMk/>
            <pc:sldMk cId="3804508282" sldId="1760"/>
            <ac:grpSpMk id="34" creationId="{6E51F65B-FCCD-C206-8F1C-CC7BC26CE9F4}"/>
          </ac:grpSpMkLst>
        </pc:grpChg>
        <pc:grpChg chg="mod topLvl">
          <ac:chgData name="McKenna, Megan Elizabeth - (meganmckenna)" userId="6d295047-b086-4701-a7a6-adb3f4eba838" providerId="ADAL" clId="{226E4EAC-1854-4F4D-B9FB-54DFA9E0D758}" dt="2024-04-28T02:59:30.477" v="3143" actId="165"/>
          <ac:grpSpMkLst>
            <pc:docMk/>
            <pc:sldMk cId="3804508282" sldId="1760"/>
            <ac:grpSpMk id="37" creationId="{260E3F8C-FEEA-FAE1-E858-003FE64B79D9}"/>
          </ac:grpSpMkLst>
        </pc:grpChg>
        <pc:grpChg chg="mod topLvl">
          <ac:chgData name="McKenna, Megan Elizabeth - (meganmckenna)" userId="6d295047-b086-4701-a7a6-adb3f4eba838" providerId="ADAL" clId="{226E4EAC-1854-4F4D-B9FB-54DFA9E0D758}" dt="2024-04-28T02:59:30.477" v="3143" actId="165"/>
          <ac:grpSpMkLst>
            <pc:docMk/>
            <pc:sldMk cId="3804508282" sldId="1760"/>
            <ac:grpSpMk id="67" creationId="{51587A0F-CCD0-E3E3-F164-5EF131B283BF}"/>
          </ac:grpSpMkLst>
        </pc:grpChg>
        <pc:grpChg chg="mod topLvl">
          <ac:chgData name="McKenna, Megan Elizabeth - (meganmckenna)" userId="6d295047-b086-4701-a7a6-adb3f4eba838" providerId="ADAL" clId="{226E4EAC-1854-4F4D-B9FB-54DFA9E0D758}" dt="2024-04-28T02:59:30.477" v="3143" actId="165"/>
          <ac:grpSpMkLst>
            <pc:docMk/>
            <pc:sldMk cId="3804508282" sldId="1760"/>
            <ac:grpSpMk id="68" creationId="{15DC9469-0740-3F5A-EC26-1043B5865F6B}"/>
          </ac:grpSpMkLst>
        </pc:grpChg>
        <pc:grpChg chg="mod topLvl">
          <ac:chgData name="McKenna, Megan Elizabeth - (meganmckenna)" userId="6d295047-b086-4701-a7a6-adb3f4eba838" providerId="ADAL" clId="{226E4EAC-1854-4F4D-B9FB-54DFA9E0D758}" dt="2024-04-28T02:59:30.477" v="3143" actId="165"/>
          <ac:grpSpMkLst>
            <pc:docMk/>
            <pc:sldMk cId="3804508282" sldId="1760"/>
            <ac:grpSpMk id="69" creationId="{2DA44993-9305-182D-22F8-A31A2B99B7D8}"/>
          </ac:grpSpMkLst>
        </pc:grpChg>
        <pc:grpChg chg="mod topLvl">
          <ac:chgData name="McKenna, Megan Elizabeth - (meganmckenna)" userId="6d295047-b086-4701-a7a6-adb3f4eba838" providerId="ADAL" clId="{226E4EAC-1854-4F4D-B9FB-54DFA9E0D758}" dt="2024-04-28T02:59:30.477" v="3143" actId="165"/>
          <ac:grpSpMkLst>
            <pc:docMk/>
            <pc:sldMk cId="3804508282" sldId="1760"/>
            <ac:grpSpMk id="70" creationId="{7B334806-762B-F6AD-430C-97519602A8B6}"/>
          </ac:grpSpMkLst>
        </pc:grpChg>
        <pc:grpChg chg="del mod">
          <ac:chgData name="McKenna, Megan Elizabeth - (meganmckenna)" userId="6d295047-b086-4701-a7a6-adb3f4eba838" providerId="ADAL" clId="{226E4EAC-1854-4F4D-B9FB-54DFA9E0D758}" dt="2024-04-28T02:59:30.477" v="3143" actId="165"/>
          <ac:grpSpMkLst>
            <pc:docMk/>
            <pc:sldMk cId="3804508282" sldId="1760"/>
            <ac:grpSpMk id="71" creationId="{03A8D2A9-D7F9-113C-E1BA-013EB3E28A8C}"/>
          </ac:grpSpMkLst>
        </pc:grpChg>
        <pc:picChg chg="mod">
          <ac:chgData name="McKenna, Megan Elizabeth - (meganmckenna)" userId="6d295047-b086-4701-a7a6-adb3f4eba838" providerId="ADAL" clId="{226E4EAC-1854-4F4D-B9FB-54DFA9E0D758}" dt="2024-04-28T02:59:30.477" v="3143" actId="165"/>
          <ac:picMkLst>
            <pc:docMk/>
            <pc:sldMk cId="3804508282" sldId="1760"/>
            <ac:picMk id="53" creationId="{0ABF3B7C-ACD2-96F3-4ED6-08F64EFC1554}"/>
          </ac:picMkLst>
        </pc:picChg>
        <pc:picChg chg="mod">
          <ac:chgData name="McKenna, Megan Elizabeth - (meganmckenna)" userId="6d295047-b086-4701-a7a6-adb3f4eba838" providerId="ADAL" clId="{226E4EAC-1854-4F4D-B9FB-54DFA9E0D758}" dt="2024-04-28T02:59:30.477" v="3143" actId="165"/>
          <ac:picMkLst>
            <pc:docMk/>
            <pc:sldMk cId="3804508282" sldId="1760"/>
            <ac:picMk id="55" creationId="{3DB5BE08-F29F-4D96-FD36-E9ADD7218B06}"/>
          </ac:picMkLst>
        </pc:picChg>
        <pc:picChg chg="mod">
          <ac:chgData name="McKenna, Megan Elizabeth - (meganmckenna)" userId="6d295047-b086-4701-a7a6-adb3f4eba838" providerId="ADAL" clId="{226E4EAC-1854-4F4D-B9FB-54DFA9E0D758}" dt="2024-04-28T02:59:30.477" v="3143" actId="165"/>
          <ac:picMkLst>
            <pc:docMk/>
            <pc:sldMk cId="3804508282" sldId="1760"/>
            <ac:picMk id="65" creationId="{251E711A-231B-82B1-1940-CFA112B0CF12}"/>
          </ac:picMkLst>
        </pc:picChg>
        <pc:cxnChg chg="mod topLvl">
          <ac:chgData name="McKenna, Megan Elizabeth - (meganmckenna)" userId="6d295047-b086-4701-a7a6-adb3f4eba838" providerId="ADAL" clId="{226E4EAC-1854-4F4D-B9FB-54DFA9E0D758}" dt="2024-04-28T02:59:30.477" v="3143" actId="165"/>
          <ac:cxnSpMkLst>
            <pc:docMk/>
            <pc:sldMk cId="3804508282" sldId="1760"/>
            <ac:cxnSpMk id="48" creationId="{2B896B97-E914-74C8-4C98-0CDC31DD9720}"/>
          </ac:cxnSpMkLst>
        </pc:cxnChg>
        <pc:cxnChg chg="mod topLvl">
          <ac:chgData name="McKenna, Megan Elizabeth - (meganmckenna)" userId="6d295047-b086-4701-a7a6-adb3f4eba838" providerId="ADAL" clId="{226E4EAC-1854-4F4D-B9FB-54DFA9E0D758}" dt="2024-04-28T02:59:30.477" v="3143" actId="165"/>
          <ac:cxnSpMkLst>
            <pc:docMk/>
            <pc:sldMk cId="3804508282" sldId="1760"/>
            <ac:cxnSpMk id="50" creationId="{5268F328-0A6B-0228-6F9F-391B9FB76AE4}"/>
          </ac:cxnSpMkLst>
        </pc:cxnChg>
        <pc:cxnChg chg="mod topLvl">
          <ac:chgData name="McKenna, Megan Elizabeth - (meganmckenna)" userId="6d295047-b086-4701-a7a6-adb3f4eba838" providerId="ADAL" clId="{226E4EAC-1854-4F4D-B9FB-54DFA9E0D758}" dt="2024-04-28T02:59:30.477" v="3143" actId="165"/>
          <ac:cxnSpMkLst>
            <pc:docMk/>
            <pc:sldMk cId="3804508282" sldId="1760"/>
            <ac:cxnSpMk id="56" creationId="{53B2D1CD-426E-A9D5-9160-3115BEAC4D8D}"/>
          </ac:cxnSpMkLst>
        </pc:cxnChg>
        <pc:cxnChg chg="mod topLvl">
          <ac:chgData name="McKenna, Megan Elizabeth - (meganmckenna)" userId="6d295047-b086-4701-a7a6-adb3f4eba838" providerId="ADAL" clId="{226E4EAC-1854-4F4D-B9FB-54DFA9E0D758}" dt="2024-04-28T02:59:30.477" v="3143" actId="165"/>
          <ac:cxnSpMkLst>
            <pc:docMk/>
            <pc:sldMk cId="3804508282" sldId="1760"/>
            <ac:cxnSpMk id="57" creationId="{D523D11F-4EF2-00EA-A7C5-1EEEC86806B2}"/>
          </ac:cxnSpMkLst>
        </pc:cxnChg>
      </pc:sldChg>
      <pc:sldChg chg="addSp modSp mod">
        <pc:chgData name="McKenna, Megan Elizabeth - (meganmckenna)" userId="6d295047-b086-4701-a7a6-adb3f4eba838" providerId="ADAL" clId="{226E4EAC-1854-4F4D-B9FB-54DFA9E0D758}" dt="2024-04-27T16:31:31.700" v="2795" actId="20577"/>
        <pc:sldMkLst>
          <pc:docMk/>
          <pc:sldMk cId="1093884462" sldId="1762"/>
        </pc:sldMkLst>
        <pc:spChg chg="add mod">
          <ac:chgData name="McKenna, Megan Elizabeth - (meganmckenna)" userId="6d295047-b086-4701-a7a6-adb3f4eba838" providerId="ADAL" clId="{226E4EAC-1854-4F4D-B9FB-54DFA9E0D758}" dt="2024-04-27T16:31:31.700" v="2795" actId="20577"/>
          <ac:spMkLst>
            <pc:docMk/>
            <pc:sldMk cId="1093884462" sldId="1762"/>
            <ac:spMk id="2" creationId="{F0C319A8-DF03-E17C-BBB6-C6A53ED946F8}"/>
          </ac:spMkLst>
        </pc:spChg>
      </pc:sldChg>
      <pc:sldChg chg="addSp delSp modSp mod">
        <pc:chgData name="McKenna, Megan Elizabeth - (meganmckenna)" userId="6d295047-b086-4701-a7a6-adb3f4eba838" providerId="ADAL" clId="{226E4EAC-1854-4F4D-B9FB-54DFA9E0D758}" dt="2024-04-26T02:02:48.576" v="2649" actId="1076"/>
        <pc:sldMkLst>
          <pc:docMk/>
          <pc:sldMk cId="1048712958" sldId="1763"/>
        </pc:sldMkLst>
        <pc:spChg chg="add del mod">
          <ac:chgData name="McKenna, Megan Elizabeth - (meganmckenna)" userId="6d295047-b086-4701-a7a6-adb3f4eba838" providerId="ADAL" clId="{226E4EAC-1854-4F4D-B9FB-54DFA9E0D758}" dt="2024-04-26T01:11:32.333" v="2637" actId="478"/>
          <ac:spMkLst>
            <pc:docMk/>
            <pc:sldMk cId="1048712958" sldId="1763"/>
            <ac:spMk id="3" creationId="{E02EDD26-B82E-4935-6326-9A763D8B7A5D}"/>
          </ac:spMkLst>
        </pc:spChg>
        <pc:spChg chg="add mod">
          <ac:chgData name="McKenna, Megan Elizabeth - (meganmckenna)" userId="6d295047-b086-4701-a7a6-adb3f4eba838" providerId="ADAL" clId="{226E4EAC-1854-4F4D-B9FB-54DFA9E0D758}" dt="2024-04-26T01:11:34.504" v="2639" actId="20577"/>
          <ac:spMkLst>
            <pc:docMk/>
            <pc:sldMk cId="1048712958" sldId="1763"/>
            <ac:spMk id="5" creationId="{595E6A28-66FD-9532-EC4F-B1F0078647CA}"/>
          </ac:spMkLst>
        </pc:spChg>
        <pc:picChg chg="mod">
          <ac:chgData name="McKenna, Megan Elizabeth - (meganmckenna)" userId="6d295047-b086-4701-a7a6-adb3f4eba838" providerId="ADAL" clId="{226E4EAC-1854-4F4D-B9FB-54DFA9E0D758}" dt="2024-04-26T02:02:48.576" v="2649" actId="1076"/>
          <ac:picMkLst>
            <pc:docMk/>
            <pc:sldMk cId="1048712958" sldId="1763"/>
            <ac:picMk id="8" creationId="{C5CF7F1E-915E-5BE8-072A-BE429E7A630B}"/>
          </ac:picMkLst>
        </pc:picChg>
      </pc:sldChg>
      <pc:sldChg chg="addSp delSp modSp mod">
        <pc:chgData name="McKenna, Megan Elizabeth - (meganmckenna)" userId="6d295047-b086-4701-a7a6-adb3f4eba838" providerId="ADAL" clId="{226E4EAC-1854-4F4D-B9FB-54DFA9E0D758}" dt="2024-04-26T01:11:16.486" v="2630" actId="20577"/>
        <pc:sldMkLst>
          <pc:docMk/>
          <pc:sldMk cId="2285417541" sldId="1764"/>
        </pc:sldMkLst>
        <pc:spChg chg="add del mod">
          <ac:chgData name="McKenna, Megan Elizabeth - (meganmckenna)" userId="6d295047-b086-4701-a7a6-adb3f4eba838" providerId="ADAL" clId="{226E4EAC-1854-4F4D-B9FB-54DFA9E0D758}" dt="2024-04-26T01:11:11.080" v="2627" actId="478"/>
          <ac:spMkLst>
            <pc:docMk/>
            <pc:sldMk cId="2285417541" sldId="1764"/>
            <ac:spMk id="3" creationId="{3F7EBA96-571A-86EE-E5E4-4B2DA702E977}"/>
          </ac:spMkLst>
        </pc:spChg>
        <pc:spChg chg="add mod">
          <ac:chgData name="McKenna, Megan Elizabeth - (meganmckenna)" userId="6d295047-b086-4701-a7a6-adb3f4eba838" providerId="ADAL" clId="{226E4EAC-1854-4F4D-B9FB-54DFA9E0D758}" dt="2024-04-26T01:11:16.486" v="2630" actId="20577"/>
          <ac:spMkLst>
            <pc:docMk/>
            <pc:sldMk cId="2285417541" sldId="1764"/>
            <ac:spMk id="5" creationId="{5F66E8DC-D346-5DF7-2A2A-6D27DCE6BB92}"/>
          </ac:spMkLst>
        </pc:spChg>
      </pc:sldChg>
      <pc:sldChg chg="addSp modSp mod">
        <pc:chgData name="McKenna, Megan Elizabeth - (meganmckenna)" userId="6d295047-b086-4701-a7a6-adb3f4eba838" providerId="ADAL" clId="{226E4EAC-1854-4F4D-B9FB-54DFA9E0D758}" dt="2024-04-26T01:07:59.184" v="2499" actId="1076"/>
        <pc:sldMkLst>
          <pc:docMk/>
          <pc:sldMk cId="4292587085" sldId="1765"/>
        </pc:sldMkLst>
        <pc:spChg chg="add mod">
          <ac:chgData name="McKenna, Megan Elizabeth - (meganmckenna)" userId="6d295047-b086-4701-a7a6-adb3f4eba838" providerId="ADAL" clId="{226E4EAC-1854-4F4D-B9FB-54DFA9E0D758}" dt="2024-04-26T01:07:59.184" v="2499" actId="1076"/>
          <ac:spMkLst>
            <pc:docMk/>
            <pc:sldMk cId="4292587085" sldId="1765"/>
            <ac:spMk id="3" creationId="{ED57E137-8BC5-D3CE-0C06-6A33A868836E}"/>
          </ac:spMkLst>
        </pc:spChg>
        <pc:picChg chg="mod">
          <ac:chgData name="McKenna, Megan Elizabeth - (meganmckenna)" userId="6d295047-b086-4701-a7a6-adb3f4eba838" providerId="ADAL" clId="{226E4EAC-1854-4F4D-B9FB-54DFA9E0D758}" dt="2024-04-26T01:07:50.953" v="2496" actId="1076"/>
          <ac:picMkLst>
            <pc:docMk/>
            <pc:sldMk cId="4292587085" sldId="1765"/>
            <ac:picMk id="9" creationId="{3CA38B4F-B3C9-5C87-84DE-C43BD63B399E}"/>
          </ac:picMkLst>
        </pc:picChg>
      </pc:sldChg>
      <pc:sldChg chg="addSp modSp mod">
        <pc:chgData name="McKenna, Megan Elizabeth - (meganmckenna)" userId="6d295047-b086-4701-a7a6-adb3f4eba838" providerId="ADAL" clId="{226E4EAC-1854-4F4D-B9FB-54DFA9E0D758}" dt="2024-04-26T01:08:23.100" v="2508" actId="20577"/>
        <pc:sldMkLst>
          <pc:docMk/>
          <pc:sldMk cId="249591089" sldId="1766"/>
        </pc:sldMkLst>
        <pc:spChg chg="add mod">
          <ac:chgData name="McKenna, Megan Elizabeth - (meganmckenna)" userId="6d295047-b086-4701-a7a6-adb3f4eba838" providerId="ADAL" clId="{226E4EAC-1854-4F4D-B9FB-54DFA9E0D758}" dt="2024-04-26T01:08:23.100" v="2508" actId="20577"/>
          <ac:spMkLst>
            <pc:docMk/>
            <pc:sldMk cId="249591089" sldId="1766"/>
            <ac:spMk id="3" creationId="{A190DBC2-46D3-3A26-2CEC-7D68E9BDA1CF}"/>
          </ac:spMkLst>
        </pc:spChg>
      </pc:sldChg>
      <pc:sldChg chg="addSp delSp modSp mod">
        <pc:chgData name="McKenna, Megan Elizabeth - (meganmckenna)" userId="6d295047-b086-4701-a7a6-adb3f4eba838" providerId="ADAL" clId="{226E4EAC-1854-4F4D-B9FB-54DFA9E0D758}" dt="2024-04-26T01:08:17.623" v="2505" actId="20577"/>
        <pc:sldMkLst>
          <pc:docMk/>
          <pc:sldMk cId="2331749720" sldId="1767"/>
        </pc:sldMkLst>
        <pc:spChg chg="add del mod">
          <ac:chgData name="McKenna, Megan Elizabeth - (meganmckenna)" userId="6d295047-b086-4701-a7a6-adb3f4eba838" providerId="ADAL" clId="{226E4EAC-1854-4F4D-B9FB-54DFA9E0D758}" dt="2024-04-26T01:08:13.210" v="2502" actId="478"/>
          <ac:spMkLst>
            <pc:docMk/>
            <pc:sldMk cId="2331749720" sldId="1767"/>
            <ac:spMk id="3" creationId="{8A172659-75A9-40ED-1FAF-773CB37FD92B}"/>
          </ac:spMkLst>
        </pc:spChg>
        <pc:spChg chg="add mod">
          <ac:chgData name="McKenna, Megan Elizabeth - (meganmckenna)" userId="6d295047-b086-4701-a7a6-adb3f4eba838" providerId="ADAL" clId="{226E4EAC-1854-4F4D-B9FB-54DFA9E0D758}" dt="2024-04-26T01:08:17.623" v="2505" actId="20577"/>
          <ac:spMkLst>
            <pc:docMk/>
            <pc:sldMk cId="2331749720" sldId="1767"/>
            <ac:spMk id="6" creationId="{D5874C86-D5D8-DAD6-94FB-25A690774E36}"/>
          </ac:spMkLst>
        </pc:spChg>
      </pc:sldChg>
      <pc:sldChg chg="addSp delSp modSp mod">
        <pc:chgData name="McKenna, Megan Elizabeth - (meganmckenna)" userId="6d295047-b086-4701-a7a6-adb3f4eba838" providerId="ADAL" clId="{226E4EAC-1854-4F4D-B9FB-54DFA9E0D758}" dt="2024-04-27T16:31:59.911" v="2817" actId="20577"/>
        <pc:sldMkLst>
          <pc:docMk/>
          <pc:sldMk cId="1033751772" sldId="1768"/>
        </pc:sldMkLst>
        <pc:spChg chg="add mod">
          <ac:chgData name="McKenna, Megan Elizabeth - (meganmckenna)" userId="6d295047-b086-4701-a7a6-adb3f4eba838" providerId="ADAL" clId="{226E4EAC-1854-4F4D-B9FB-54DFA9E0D758}" dt="2024-04-27T16:31:59.911" v="2817" actId="20577"/>
          <ac:spMkLst>
            <pc:docMk/>
            <pc:sldMk cId="1033751772" sldId="1768"/>
            <ac:spMk id="2" creationId="{7098B699-3A1C-EBD3-EF23-690396D6F894}"/>
          </ac:spMkLst>
        </pc:spChg>
        <pc:picChg chg="del">
          <ac:chgData name="McKenna, Megan Elizabeth - (meganmckenna)" userId="6d295047-b086-4701-a7a6-adb3f4eba838" providerId="ADAL" clId="{226E4EAC-1854-4F4D-B9FB-54DFA9E0D758}" dt="2024-04-26T01:11:58.571" v="2643" actId="478"/>
          <ac:picMkLst>
            <pc:docMk/>
            <pc:sldMk cId="1033751772" sldId="1768"/>
            <ac:picMk id="3" creationId="{BCB8D04F-A323-872A-A25A-5F5D3638A704}"/>
          </ac:picMkLst>
        </pc:picChg>
        <pc:picChg chg="add mod ord">
          <ac:chgData name="McKenna, Megan Elizabeth - (meganmckenna)" userId="6d295047-b086-4701-a7a6-adb3f4eba838" providerId="ADAL" clId="{226E4EAC-1854-4F4D-B9FB-54DFA9E0D758}" dt="2024-04-26T01:12:01.389" v="2645" actId="167"/>
          <ac:picMkLst>
            <pc:docMk/>
            <pc:sldMk cId="1033751772" sldId="1768"/>
            <ac:picMk id="4" creationId="{871A4B9B-5FBD-442B-D6A8-3D7F04DD542C}"/>
          </ac:picMkLst>
        </pc:picChg>
      </pc:sldChg>
      <pc:sldChg chg="addSp modSp mod">
        <pc:chgData name="McKenna, Megan Elizabeth - (meganmckenna)" userId="6d295047-b086-4701-a7a6-adb3f4eba838" providerId="ADAL" clId="{226E4EAC-1854-4F4D-B9FB-54DFA9E0D758}" dt="2024-04-27T16:32:27.933" v="2845" actId="20577"/>
        <pc:sldMkLst>
          <pc:docMk/>
          <pc:sldMk cId="4205419943" sldId="1769"/>
        </pc:sldMkLst>
        <pc:spChg chg="add mod">
          <ac:chgData name="McKenna, Megan Elizabeth - (meganmckenna)" userId="6d295047-b086-4701-a7a6-adb3f4eba838" providerId="ADAL" clId="{226E4EAC-1854-4F4D-B9FB-54DFA9E0D758}" dt="2024-04-27T16:32:27.933" v="2845" actId="20577"/>
          <ac:spMkLst>
            <pc:docMk/>
            <pc:sldMk cId="4205419943" sldId="1769"/>
            <ac:spMk id="2" creationId="{E3644659-3CA3-D985-2F9F-B8A8BF18CAD0}"/>
          </ac:spMkLst>
        </pc:spChg>
      </pc:sldChg>
      <pc:sldChg chg="addSp delSp modSp mod">
        <pc:chgData name="McKenna, Megan Elizabeth - (meganmckenna)" userId="6d295047-b086-4701-a7a6-adb3f4eba838" providerId="ADAL" clId="{226E4EAC-1854-4F4D-B9FB-54DFA9E0D758}" dt="2024-04-27T16:32:19.401" v="2834" actId="20577"/>
        <pc:sldMkLst>
          <pc:docMk/>
          <pc:sldMk cId="2363888092" sldId="1770"/>
        </pc:sldMkLst>
        <pc:spChg chg="add mod">
          <ac:chgData name="McKenna, Megan Elizabeth - (meganmckenna)" userId="6d295047-b086-4701-a7a6-adb3f4eba838" providerId="ADAL" clId="{226E4EAC-1854-4F4D-B9FB-54DFA9E0D758}" dt="2024-04-27T16:32:19.401" v="2834" actId="20577"/>
          <ac:spMkLst>
            <pc:docMk/>
            <pc:sldMk cId="2363888092" sldId="1770"/>
            <ac:spMk id="2" creationId="{E2633537-891D-17E6-3A6C-416262B366F1}"/>
          </ac:spMkLst>
        </pc:spChg>
        <pc:picChg chg="del">
          <ac:chgData name="McKenna, Megan Elizabeth - (meganmckenna)" userId="6d295047-b086-4701-a7a6-adb3f4eba838" providerId="ADAL" clId="{226E4EAC-1854-4F4D-B9FB-54DFA9E0D758}" dt="2024-04-26T01:12:03.813" v="2646" actId="478"/>
          <ac:picMkLst>
            <pc:docMk/>
            <pc:sldMk cId="2363888092" sldId="1770"/>
            <ac:picMk id="3" creationId="{BCB8D04F-A323-872A-A25A-5F5D3638A704}"/>
          </ac:picMkLst>
        </pc:picChg>
        <pc:picChg chg="mod">
          <ac:chgData name="McKenna, Megan Elizabeth - (meganmckenna)" userId="6d295047-b086-4701-a7a6-adb3f4eba838" providerId="ADAL" clId="{226E4EAC-1854-4F4D-B9FB-54DFA9E0D758}" dt="2024-04-27T16:32:10.298" v="2821" actId="1076"/>
          <ac:picMkLst>
            <pc:docMk/>
            <pc:sldMk cId="2363888092" sldId="1770"/>
            <ac:picMk id="4" creationId="{75C14FDA-4199-BD18-EF63-225D9E06B0F4}"/>
          </ac:picMkLst>
        </pc:picChg>
        <pc:picChg chg="add mod ord">
          <ac:chgData name="McKenna, Megan Elizabeth - (meganmckenna)" userId="6d295047-b086-4701-a7a6-adb3f4eba838" providerId="ADAL" clId="{226E4EAC-1854-4F4D-B9FB-54DFA9E0D758}" dt="2024-04-26T01:12:06.468" v="2648" actId="167"/>
          <ac:picMkLst>
            <pc:docMk/>
            <pc:sldMk cId="2363888092" sldId="1770"/>
            <ac:picMk id="5" creationId="{CB7F81F8-6B34-EA7E-1380-C68721309BE6}"/>
          </ac:picMkLst>
        </pc:picChg>
        <pc:picChg chg="mod">
          <ac:chgData name="McKenna, Megan Elizabeth - (meganmckenna)" userId="6d295047-b086-4701-a7a6-adb3f4eba838" providerId="ADAL" clId="{226E4EAC-1854-4F4D-B9FB-54DFA9E0D758}" dt="2024-04-27T16:32:14.705" v="2823" actId="1076"/>
          <ac:picMkLst>
            <pc:docMk/>
            <pc:sldMk cId="2363888092" sldId="1770"/>
            <ac:picMk id="17" creationId="{D75FCDF0-E26C-5360-09CA-376C6400FC3D}"/>
          </ac:picMkLst>
        </pc:picChg>
      </pc:sldChg>
      <pc:sldChg chg="addSp delSp modSp mod">
        <pc:chgData name="McKenna, Megan Elizabeth - (meganmckenna)" userId="6d295047-b086-4701-a7a6-adb3f4eba838" providerId="ADAL" clId="{226E4EAC-1854-4F4D-B9FB-54DFA9E0D758}" dt="2024-04-26T01:11:22.527" v="2633" actId="20577"/>
        <pc:sldMkLst>
          <pc:docMk/>
          <pc:sldMk cId="927678404" sldId="1771"/>
        </pc:sldMkLst>
        <pc:spChg chg="add del mod">
          <ac:chgData name="McKenna, Megan Elizabeth - (meganmckenna)" userId="6d295047-b086-4701-a7a6-adb3f4eba838" providerId="ADAL" clId="{226E4EAC-1854-4F4D-B9FB-54DFA9E0D758}" dt="2024-04-26T01:11:19.929" v="2631" actId="478"/>
          <ac:spMkLst>
            <pc:docMk/>
            <pc:sldMk cId="927678404" sldId="1771"/>
            <ac:spMk id="3" creationId="{78EFA601-A298-98F6-2100-CA8D1FFA1FA3}"/>
          </ac:spMkLst>
        </pc:spChg>
        <pc:spChg chg="add mod">
          <ac:chgData name="McKenna, Megan Elizabeth - (meganmckenna)" userId="6d295047-b086-4701-a7a6-adb3f4eba838" providerId="ADAL" clId="{226E4EAC-1854-4F4D-B9FB-54DFA9E0D758}" dt="2024-04-26T01:11:22.527" v="2633" actId="20577"/>
          <ac:spMkLst>
            <pc:docMk/>
            <pc:sldMk cId="927678404" sldId="1771"/>
            <ac:spMk id="6" creationId="{6F242C80-7008-B974-B0BE-0AAB961CBD4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b9000c5896_4_5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2b9000c5896_4_50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0" name="Google Shape;330;g2b9000c5896_4_50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a:t>
            </a:fld>
            <a:endParaRPr/>
          </a:p>
        </p:txBody>
      </p:sp>
    </p:spTree>
    <p:extLst>
      <p:ext uri="{BB962C8B-B14F-4D97-AF65-F5344CB8AC3E}">
        <p14:creationId xmlns:p14="http://schemas.microsoft.com/office/powerpoint/2010/main" val="10874627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b9000c5896_4_6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b9000c5896_4_6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7" name="Google Shape;447;g2b9000c5896_4_6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3396860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b9000c5896_4_6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b9000c5896_4_6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7" name="Google Shape;447;g2b9000c5896_4_6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31112672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b9000c5896_4_6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b9000c5896_4_6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7" name="Google Shape;447;g2b9000c5896_4_6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7046609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b9000c5896_4_6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b9000c5896_4_6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err="1"/>
              <a:t>days_employed</a:t>
            </a:r>
            <a:r>
              <a:rPr lang="en-US"/>
              <a:t> - How many days before the application the person started current employment</a:t>
            </a:r>
          </a:p>
          <a:p>
            <a:pPr marL="0" lvl="0" indent="0" algn="l" rtl="0">
              <a:spcBef>
                <a:spcPts val="0"/>
              </a:spcBef>
              <a:spcAft>
                <a:spcPts val="0"/>
              </a:spcAft>
              <a:buNone/>
            </a:pPr>
            <a:r>
              <a:rPr lang="en-US"/>
              <a:t>AMT_INCOME_TOTAL - Income of the client </a:t>
            </a:r>
          </a:p>
          <a:p>
            <a:pPr marL="0" lvl="0" indent="0" algn="l" rtl="0">
              <a:spcBef>
                <a:spcPts val="0"/>
              </a:spcBef>
              <a:spcAft>
                <a:spcPts val="0"/>
              </a:spcAft>
              <a:buNone/>
            </a:pPr>
            <a:endParaRPr lang="en-US"/>
          </a:p>
          <a:p>
            <a:pPr marL="0" lvl="0" indent="0" algn="l" rtl="0">
              <a:spcBef>
                <a:spcPts val="0"/>
              </a:spcBef>
              <a:spcAft>
                <a:spcPts val="0"/>
              </a:spcAft>
              <a:buNone/>
            </a:pPr>
            <a:r>
              <a:rPr lang="en-US" b="0" i="0">
                <a:solidFill>
                  <a:srgbClr val="000000"/>
                </a:solidFill>
                <a:effectLst/>
                <a:highlight>
                  <a:srgbClr val="FFFFFF"/>
                </a:highlight>
                <a:latin typeface="Helvetica Neue"/>
              </a:rPr>
              <a:t>DAYS_EMPLOYED is having inconsistent data. It contains negative values (since it is in the form of 'days' relative to the application), then suddenly there is one very big positive number (365243 days - which equates to 1000 years!) with a significant number of individuals having it.</a:t>
            </a:r>
          </a:p>
          <a:p>
            <a:pPr marL="0" lvl="0" indent="0" algn="l" rtl="0">
              <a:spcBef>
                <a:spcPts val="0"/>
              </a:spcBef>
              <a:spcAft>
                <a:spcPts val="0"/>
              </a:spcAft>
              <a:buNone/>
            </a:pPr>
            <a:endParaRPr lang="en-US" b="0" i="0">
              <a:solidFill>
                <a:srgbClr val="000000"/>
              </a:solidFill>
              <a:effectLst/>
              <a:highlight>
                <a:srgbClr val="FFFFFF"/>
              </a:highlight>
              <a:latin typeface="Helvetica Neue"/>
            </a:endParaRPr>
          </a:p>
          <a:p>
            <a:pPr marL="0" lvl="0" indent="0" algn="l" rtl="0">
              <a:spcBef>
                <a:spcPts val="0"/>
              </a:spcBef>
              <a:spcAft>
                <a:spcPts val="0"/>
              </a:spcAft>
              <a:buNone/>
            </a:pPr>
            <a:endParaRPr lang="en-US" b="0" i="0">
              <a:solidFill>
                <a:srgbClr val="000000"/>
              </a:solidFill>
              <a:effectLst/>
              <a:highlight>
                <a:srgbClr val="FFFFFF"/>
              </a:highlight>
              <a:latin typeface="Helvetica Neue"/>
            </a:endParaRPr>
          </a:p>
          <a:p>
            <a:pPr marL="0" lvl="0" indent="0" algn="l" rtl="0">
              <a:spcBef>
                <a:spcPts val="0"/>
              </a:spcBef>
              <a:spcAft>
                <a:spcPts val="0"/>
              </a:spcAft>
              <a:buNone/>
            </a:pPr>
            <a:r>
              <a:rPr lang="en-US" b="0" i="0">
                <a:solidFill>
                  <a:srgbClr val="000000"/>
                </a:solidFill>
                <a:effectLst/>
                <a:highlight>
                  <a:srgbClr val="FFFFFF"/>
                </a:highlight>
                <a:latin typeface="Helvetica Neue"/>
              </a:rPr>
              <a:t>AMT_INCOME_TOTAL has an outlier. As per the data: the 75th percentile is equal to 202,500, while the maximum value is equal to a </a:t>
            </a:r>
            <a:r>
              <a:rPr lang="en-US" b="0" i="0">
                <a:solidFill>
                  <a:srgbClr val="0D0D0D"/>
                </a:solidFill>
                <a:effectLst/>
                <a:highlight>
                  <a:srgbClr val="FFFFFF"/>
                </a:highlight>
                <a:latin typeface="Söhne"/>
              </a:rPr>
              <a:t>one hundred seventeen million</a:t>
            </a:r>
            <a:r>
              <a:rPr lang="en-US" b="0" i="0">
                <a:solidFill>
                  <a:srgbClr val="000000"/>
                </a:solidFill>
                <a:effectLst/>
                <a:highlight>
                  <a:srgbClr val="FFFFFF"/>
                </a:highlight>
                <a:latin typeface="Helvetica Neue"/>
              </a:rPr>
              <a:t>; It is quite a big difference as it means that 75% of our customers are already making a total income of 202,500 or below - the remaining 25% has a total income higher than 202,500. AMT_INCOME_TOTAL has a wide range of values, from min </a:t>
            </a:r>
            <a:r>
              <a:rPr lang="en-US" b="0" i="0" err="1">
                <a:solidFill>
                  <a:srgbClr val="000000"/>
                </a:solidFill>
                <a:effectLst/>
                <a:highlight>
                  <a:srgbClr val="FFFFFF"/>
                </a:highlight>
                <a:latin typeface="Helvetica Neue"/>
              </a:rPr>
              <a:t>val</a:t>
            </a:r>
            <a:r>
              <a:rPr lang="en-US" b="0" i="0">
                <a:solidFill>
                  <a:srgbClr val="000000"/>
                </a:solidFill>
                <a:effectLst/>
                <a:highlight>
                  <a:srgbClr val="FFFFFF"/>
                </a:highlight>
                <a:latin typeface="Helvetica Neue"/>
              </a:rPr>
              <a:t> 25,650 to max </a:t>
            </a:r>
            <a:r>
              <a:rPr lang="en-US" b="0" i="0" err="1">
                <a:solidFill>
                  <a:srgbClr val="000000"/>
                </a:solidFill>
                <a:effectLst/>
                <a:highlight>
                  <a:srgbClr val="FFFFFF"/>
                </a:highlight>
                <a:latin typeface="Helvetica Neue"/>
              </a:rPr>
              <a:t>val</a:t>
            </a:r>
            <a:r>
              <a:rPr lang="en-US" b="0" i="0">
                <a:solidFill>
                  <a:srgbClr val="000000"/>
                </a:solidFill>
                <a:effectLst/>
                <a:highlight>
                  <a:srgbClr val="FFFFFF"/>
                </a:highlight>
                <a:latin typeface="Helvetica Neue"/>
              </a:rPr>
              <a:t> 117,000,000.</a:t>
            </a:r>
            <a:endParaRPr lang="en-US"/>
          </a:p>
        </p:txBody>
      </p:sp>
      <p:sp>
        <p:nvSpPr>
          <p:cNvPr id="447" name="Google Shape;447;g2b9000c5896_4_6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25742673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b9000c5896_4_6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b9000c5896_4_6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57150" indent="0" defTabSz="914400">
              <a:lnSpc>
                <a:spcPct val="110000"/>
              </a:lnSpc>
              <a:spcAft>
                <a:spcPts val="600"/>
              </a:spcAft>
              <a:buClr>
                <a:schemeClr val="accent1"/>
              </a:buClr>
              <a:buSzPct val="110000"/>
              <a:buFont typeface="Wingdings" panose="05000000000000000000" pitchFamily="2" charset="2"/>
              <a:buNone/>
            </a:pPr>
            <a:r>
              <a:rPr lang="en-US" sz="1200"/>
              <a:t>Both the tables are from the main Fact Table – Application</a:t>
            </a:r>
          </a:p>
          <a:p>
            <a:pPr marL="285750" indent="-228600" defTabSz="914400">
              <a:lnSpc>
                <a:spcPct val="110000"/>
              </a:lnSpc>
              <a:spcAft>
                <a:spcPts val="600"/>
              </a:spcAft>
              <a:buClr>
                <a:schemeClr val="accent1"/>
              </a:buClr>
              <a:buSzPct val="110000"/>
              <a:buFont typeface="Wingdings" panose="05000000000000000000" pitchFamily="2" charset="2"/>
              <a:buChar char="§"/>
            </a:pPr>
            <a:endParaRPr lang="en-US" sz="1200"/>
          </a:p>
          <a:p>
            <a:pPr marL="0" lvl="0" indent="0" algn="l" rtl="0">
              <a:spcBef>
                <a:spcPts val="0"/>
              </a:spcBef>
              <a:spcAft>
                <a:spcPts val="0"/>
              </a:spcAft>
              <a:buNone/>
            </a:pPr>
            <a:endParaRPr/>
          </a:p>
        </p:txBody>
      </p:sp>
      <p:sp>
        <p:nvSpPr>
          <p:cNvPr id="447" name="Google Shape;447;g2b9000c5896_4_6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4200469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b9000c5896_4_6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b9000c5896_4_6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57150" indent="0" defTabSz="914400">
              <a:lnSpc>
                <a:spcPct val="110000"/>
              </a:lnSpc>
              <a:spcAft>
                <a:spcPts val="600"/>
              </a:spcAft>
              <a:buClr>
                <a:schemeClr val="accent1"/>
              </a:buClr>
              <a:buSzPct val="110000"/>
              <a:buFont typeface="Wingdings" panose="05000000000000000000" pitchFamily="2" charset="2"/>
              <a:buNone/>
            </a:pPr>
            <a:r>
              <a:rPr lang="en-US" sz="1200"/>
              <a:t>Both the tables are from the main Fact Table – Application</a:t>
            </a:r>
          </a:p>
          <a:p>
            <a:pPr marL="57150" indent="0" defTabSz="914400">
              <a:lnSpc>
                <a:spcPct val="110000"/>
              </a:lnSpc>
              <a:spcAft>
                <a:spcPts val="600"/>
              </a:spcAft>
              <a:buClr>
                <a:schemeClr val="accent1"/>
              </a:buClr>
              <a:buSzPct val="110000"/>
              <a:buFont typeface="Wingdings" panose="05000000000000000000" pitchFamily="2" charset="2"/>
              <a:buNone/>
            </a:pPr>
            <a:endParaRPr lang="en-US" sz="1200"/>
          </a:p>
          <a:p>
            <a:pPr marL="57150" indent="0" defTabSz="914400">
              <a:lnSpc>
                <a:spcPct val="110000"/>
              </a:lnSpc>
              <a:spcAft>
                <a:spcPts val="600"/>
              </a:spcAft>
              <a:buClr>
                <a:schemeClr val="accent1"/>
              </a:buClr>
              <a:buSzPct val="110000"/>
              <a:buFont typeface="Wingdings" panose="05000000000000000000" pitchFamily="2" charset="2"/>
              <a:buNone/>
            </a:pPr>
            <a:r>
              <a:rPr lang="en-US" sz="1200"/>
              <a:t>About 20% data removed</a:t>
            </a:r>
          </a:p>
          <a:p>
            <a:pPr marL="285750" indent="-228600" defTabSz="914400">
              <a:lnSpc>
                <a:spcPct val="110000"/>
              </a:lnSpc>
              <a:spcAft>
                <a:spcPts val="600"/>
              </a:spcAft>
              <a:buClr>
                <a:schemeClr val="accent1"/>
              </a:buClr>
              <a:buSzPct val="110000"/>
              <a:buFont typeface="Wingdings" panose="05000000000000000000" pitchFamily="2" charset="2"/>
              <a:buChar char="§"/>
            </a:pPr>
            <a:endParaRPr lang="en-US" sz="1200"/>
          </a:p>
          <a:p>
            <a:pPr marL="0" lvl="0" indent="0" algn="l" rtl="0">
              <a:spcBef>
                <a:spcPts val="0"/>
              </a:spcBef>
              <a:spcAft>
                <a:spcPts val="0"/>
              </a:spcAft>
              <a:buNone/>
            </a:pPr>
            <a:endParaRPr/>
          </a:p>
        </p:txBody>
      </p:sp>
      <p:sp>
        <p:nvSpPr>
          <p:cNvPr id="447" name="Google Shape;447;g2b9000c5896_4_6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2346224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b9000c5896_4_6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b9000c5896_4_6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57150" indent="0" defTabSz="914400">
              <a:lnSpc>
                <a:spcPct val="110000"/>
              </a:lnSpc>
              <a:spcAft>
                <a:spcPts val="600"/>
              </a:spcAft>
              <a:buClr>
                <a:schemeClr val="accent1"/>
              </a:buClr>
              <a:buSzPct val="110000"/>
              <a:buFont typeface="Wingdings" panose="05000000000000000000" pitchFamily="2" charset="2"/>
              <a:buNone/>
            </a:pPr>
            <a:r>
              <a:rPr lang="en-US" sz="1200"/>
              <a:t>Both the tables are from the main Fact Table – Application</a:t>
            </a:r>
          </a:p>
          <a:p>
            <a:pPr marL="285750" indent="-228600" defTabSz="914400">
              <a:lnSpc>
                <a:spcPct val="110000"/>
              </a:lnSpc>
              <a:spcAft>
                <a:spcPts val="600"/>
              </a:spcAft>
              <a:buClr>
                <a:schemeClr val="accent1"/>
              </a:buClr>
              <a:buSzPct val="110000"/>
              <a:buFont typeface="Wingdings" panose="05000000000000000000" pitchFamily="2" charset="2"/>
              <a:buChar char="§"/>
            </a:pPr>
            <a:endParaRPr lang="en-US" sz="1200"/>
          </a:p>
          <a:p>
            <a:pPr marL="0" lvl="0" indent="0" algn="l" rtl="0">
              <a:spcBef>
                <a:spcPts val="0"/>
              </a:spcBef>
              <a:spcAft>
                <a:spcPts val="0"/>
              </a:spcAft>
              <a:buNone/>
            </a:pPr>
            <a:endParaRPr/>
          </a:p>
        </p:txBody>
      </p:sp>
      <p:sp>
        <p:nvSpPr>
          <p:cNvPr id="447" name="Google Shape;447;g2b9000c5896_4_6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880834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b9000c5896_4_6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b9000c5896_4_6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57150" indent="0" defTabSz="914400">
              <a:lnSpc>
                <a:spcPct val="110000"/>
              </a:lnSpc>
              <a:spcAft>
                <a:spcPts val="600"/>
              </a:spcAft>
              <a:buClr>
                <a:schemeClr val="accent1"/>
              </a:buClr>
              <a:buSzPct val="110000"/>
              <a:buFont typeface="Wingdings" panose="05000000000000000000" pitchFamily="2" charset="2"/>
              <a:buNone/>
            </a:pPr>
            <a:r>
              <a:rPr lang="en-US" sz="1200"/>
              <a:t>Both the tables are from the main Fact Table – Application</a:t>
            </a:r>
          </a:p>
          <a:p>
            <a:pPr marL="57150" indent="0" defTabSz="914400">
              <a:lnSpc>
                <a:spcPct val="110000"/>
              </a:lnSpc>
              <a:spcAft>
                <a:spcPts val="600"/>
              </a:spcAft>
              <a:buClr>
                <a:schemeClr val="accent1"/>
              </a:buClr>
              <a:buSzPct val="110000"/>
              <a:buFont typeface="Wingdings" panose="05000000000000000000" pitchFamily="2" charset="2"/>
              <a:buNone/>
            </a:pPr>
            <a:r>
              <a:rPr lang="en-US" sz="1200"/>
              <a:t>Explain what external sources are and occupation type – examples </a:t>
            </a:r>
          </a:p>
          <a:p>
            <a:pPr marL="57150" indent="0" defTabSz="914400">
              <a:lnSpc>
                <a:spcPct val="110000"/>
              </a:lnSpc>
              <a:spcAft>
                <a:spcPts val="600"/>
              </a:spcAft>
              <a:buClr>
                <a:schemeClr val="accent1"/>
              </a:buClr>
              <a:buSzPct val="110000"/>
              <a:buFont typeface="Wingdings" panose="05000000000000000000" pitchFamily="2" charset="2"/>
              <a:buNone/>
            </a:pPr>
            <a:r>
              <a:rPr lang="en-US" sz="1200"/>
              <a:t>Say that its related to target </a:t>
            </a:r>
          </a:p>
          <a:p>
            <a:pPr marL="57150" indent="0" defTabSz="914400">
              <a:lnSpc>
                <a:spcPct val="110000"/>
              </a:lnSpc>
              <a:spcAft>
                <a:spcPts val="600"/>
              </a:spcAft>
              <a:buClr>
                <a:schemeClr val="accent1"/>
              </a:buClr>
              <a:buSzPct val="110000"/>
              <a:buFont typeface="Wingdings" panose="05000000000000000000" pitchFamily="2" charset="2"/>
              <a:buNone/>
            </a:pPr>
            <a:endParaRPr lang="en-US" sz="1200"/>
          </a:p>
          <a:p>
            <a:pPr marL="57150" indent="0" defTabSz="914400">
              <a:lnSpc>
                <a:spcPct val="110000"/>
              </a:lnSpc>
              <a:spcAft>
                <a:spcPts val="600"/>
              </a:spcAft>
              <a:buClr>
                <a:schemeClr val="accent1"/>
              </a:buClr>
              <a:buSzPct val="110000"/>
              <a:buFont typeface="Wingdings" panose="05000000000000000000" pitchFamily="2" charset="2"/>
              <a:buNone/>
            </a:pPr>
            <a:r>
              <a:rPr lang="en-US" b="0" i="0">
                <a:solidFill>
                  <a:srgbClr val="000000"/>
                </a:solidFill>
                <a:effectLst/>
                <a:highlight>
                  <a:srgbClr val="FFFFFF"/>
                </a:highlight>
                <a:latin typeface="Helvetica Neue"/>
              </a:rPr>
              <a:t>OCCUPATION_TYPE has 31% of its values missing. Majority of the null OCCUPATION_TYPE are from pensioners</a:t>
            </a:r>
            <a:endParaRPr lang="en-US" sz="1200"/>
          </a:p>
          <a:p>
            <a:pPr marL="57150" indent="0" defTabSz="914400">
              <a:lnSpc>
                <a:spcPct val="110000"/>
              </a:lnSpc>
              <a:spcAft>
                <a:spcPts val="600"/>
              </a:spcAft>
              <a:buClr>
                <a:schemeClr val="accent1"/>
              </a:buClr>
              <a:buSzPct val="110000"/>
              <a:buFont typeface="Wingdings" panose="05000000000000000000" pitchFamily="2" charset="2"/>
              <a:buNone/>
            </a:pPr>
            <a:endParaRPr lang="en-US" sz="1200"/>
          </a:p>
          <a:p>
            <a:pPr marL="285750" indent="-228600" defTabSz="914400">
              <a:lnSpc>
                <a:spcPct val="110000"/>
              </a:lnSpc>
              <a:spcAft>
                <a:spcPts val="600"/>
              </a:spcAft>
              <a:buClr>
                <a:schemeClr val="accent1"/>
              </a:buClr>
              <a:buSzPct val="110000"/>
              <a:buFont typeface="Wingdings" panose="05000000000000000000" pitchFamily="2" charset="2"/>
              <a:buChar char="§"/>
            </a:pPr>
            <a:endParaRPr lang="en-US" sz="1200"/>
          </a:p>
          <a:p>
            <a:pPr marL="0" lvl="0" indent="0" algn="l" rtl="0">
              <a:spcBef>
                <a:spcPts val="0"/>
              </a:spcBef>
              <a:spcAft>
                <a:spcPts val="0"/>
              </a:spcAft>
              <a:buNone/>
            </a:pPr>
            <a:endParaRPr/>
          </a:p>
        </p:txBody>
      </p:sp>
      <p:sp>
        <p:nvSpPr>
          <p:cNvPr id="447" name="Google Shape;447;g2b9000c5896_4_6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2940443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b9000c5896_4_6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b9000c5896_4_6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57150" indent="0" defTabSz="914400">
              <a:lnSpc>
                <a:spcPct val="110000"/>
              </a:lnSpc>
              <a:spcAft>
                <a:spcPts val="600"/>
              </a:spcAft>
              <a:buClr>
                <a:schemeClr val="accent1"/>
              </a:buClr>
              <a:buSzPct val="110000"/>
              <a:buFont typeface="Wingdings" panose="05000000000000000000" pitchFamily="2" charset="2"/>
              <a:buNone/>
            </a:pPr>
            <a:r>
              <a:rPr lang="en-US" sz="1200"/>
              <a:t>Both the tables are from the main Fact Table – Application</a:t>
            </a:r>
          </a:p>
          <a:p>
            <a:pPr marL="285750" indent="-228600" defTabSz="914400">
              <a:lnSpc>
                <a:spcPct val="110000"/>
              </a:lnSpc>
              <a:spcAft>
                <a:spcPts val="600"/>
              </a:spcAft>
              <a:buClr>
                <a:schemeClr val="accent1"/>
              </a:buClr>
              <a:buSzPct val="110000"/>
              <a:buFont typeface="Wingdings" panose="05000000000000000000" pitchFamily="2" charset="2"/>
              <a:buChar char="§"/>
            </a:pPr>
            <a:endParaRPr lang="en-US" sz="120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a:solidFill>
                  <a:srgbClr val="000000"/>
                </a:solidFill>
                <a:effectLst/>
                <a:highlight>
                  <a:srgbClr val="FFFFFF"/>
                </a:highlight>
                <a:latin typeface="Helvetica Neue"/>
              </a:rPr>
              <a:t>OCCUPATION_TYPE has 31% of its values missing. Majority of the null OCCUPATION_TYPE are from pensioners</a:t>
            </a:r>
            <a:endParaRPr lang="en-US" sz="1200"/>
          </a:p>
          <a:p>
            <a:pPr marL="0" lvl="0" indent="0" algn="l" rtl="0">
              <a:spcBef>
                <a:spcPts val="0"/>
              </a:spcBef>
              <a:spcAft>
                <a:spcPts val="0"/>
              </a:spcAft>
              <a:buNone/>
            </a:pPr>
            <a:endParaRPr/>
          </a:p>
        </p:txBody>
      </p:sp>
      <p:sp>
        <p:nvSpPr>
          <p:cNvPr id="447" name="Google Shape;447;g2b9000c5896_4_6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21622670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b9000c5896_4_6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b9000c5896_4_6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57150" indent="0" defTabSz="914400">
              <a:lnSpc>
                <a:spcPct val="110000"/>
              </a:lnSpc>
              <a:spcAft>
                <a:spcPts val="600"/>
              </a:spcAft>
              <a:buClr>
                <a:schemeClr val="accent1"/>
              </a:buClr>
              <a:buSzPct val="110000"/>
              <a:buFont typeface="Wingdings" panose="05000000000000000000" pitchFamily="2" charset="2"/>
              <a:buNone/>
            </a:pPr>
            <a:r>
              <a:rPr lang="en-US" sz="1200"/>
              <a:t>Both the tables are from the main Fact Table – Application</a:t>
            </a:r>
          </a:p>
          <a:p>
            <a:pPr marL="57150" marR="0" lvl="0" indent="0" algn="l" defTabSz="914400" rtl="0" eaLnBrk="1" fontAlgn="auto" latinLnBrk="0" hangingPunct="1">
              <a:lnSpc>
                <a:spcPct val="110000"/>
              </a:lnSpc>
              <a:spcBef>
                <a:spcPts val="0"/>
              </a:spcBef>
              <a:spcAft>
                <a:spcPts val="600"/>
              </a:spcAft>
              <a:buClr>
                <a:schemeClr val="accent1"/>
              </a:buClr>
              <a:buSzPct val="110000"/>
              <a:buFont typeface="Wingdings" panose="05000000000000000000" pitchFamily="2" charset="2"/>
              <a:buNone/>
              <a:tabLst/>
              <a:defRPr/>
            </a:pPr>
            <a:r>
              <a:rPr lang="en-US" sz="1200"/>
              <a:t>These attributes will help Home credit understand if an individual will repay the loan.</a:t>
            </a:r>
          </a:p>
          <a:p>
            <a:pPr marL="57150" indent="0" defTabSz="914400">
              <a:lnSpc>
                <a:spcPct val="110000"/>
              </a:lnSpc>
              <a:spcAft>
                <a:spcPts val="600"/>
              </a:spcAft>
              <a:buClr>
                <a:schemeClr val="accent1"/>
              </a:buClr>
              <a:buSzPct val="110000"/>
              <a:buFont typeface="Wingdings" panose="05000000000000000000" pitchFamily="2" charset="2"/>
              <a:buNone/>
            </a:pPr>
            <a:endParaRPr lang="en-US" sz="1200"/>
          </a:p>
          <a:p>
            <a:pPr marL="285750" indent="-228600" defTabSz="914400">
              <a:lnSpc>
                <a:spcPct val="110000"/>
              </a:lnSpc>
              <a:spcAft>
                <a:spcPts val="600"/>
              </a:spcAft>
              <a:buClr>
                <a:schemeClr val="accent1"/>
              </a:buClr>
              <a:buSzPct val="110000"/>
              <a:buFont typeface="Wingdings" panose="05000000000000000000" pitchFamily="2" charset="2"/>
              <a:buChar char="§"/>
            </a:pPr>
            <a:endParaRPr lang="en-US" sz="1200"/>
          </a:p>
          <a:p>
            <a:pPr marL="0" lvl="0" indent="0" algn="l" rtl="0">
              <a:spcBef>
                <a:spcPts val="0"/>
              </a:spcBef>
              <a:spcAft>
                <a:spcPts val="0"/>
              </a:spcAft>
              <a:buNone/>
            </a:pPr>
            <a:endParaRPr/>
          </a:p>
        </p:txBody>
      </p:sp>
      <p:sp>
        <p:nvSpPr>
          <p:cNvPr id="447" name="Google Shape;447;g2b9000c5896_4_6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2089329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b9000c5896_4_5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2b9000c5896_4_50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0" name="Google Shape;330;g2b9000c5896_4_50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b9000c5896_4_6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b9000c5896_4_6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57150" indent="0" defTabSz="914400">
              <a:lnSpc>
                <a:spcPct val="110000"/>
              </a:lnSpc>
              <a:spcAft>
                <a:spcPts val="600"/>
              </a:spcAft>
              <a:buClr>
                <a:schemeClr val="accent1"/>
              </a:buClr>
              <a:buSzPct val="110000"/>
              <a:buFont typeface="Wingdings" panose="05000000000000000000" pitchFamily="2" charset="2"/>
              <a:buNone/>
            </a:pPr>
            <a:r>
              <a:rPr lang="en-US" sz="1200"/>
              <a:t>Both the tables are from the main Fact Table – Application</a:t>
            </a:r>
          </a:p>
          <a:p>
            <a:pPr marL="285750" indent="-228600" defTabSz="914400">
              <a:lnSpc>
                <a:spcPct val="110000"/>
              </a:lnSpc>
              <a:spcAft>
                <a:spcPts val="600"/>
              </a:spcAft>
              <a:buClr>
                <a:schemeClr val="accent1"/>
              </a:buClr>
              <a:buSzPct val="110000"/>
              <a:buFont typeface="Wingdings" panose="05000000000000000000" pitchFamily="2" charset="2"/>
              <a:buChar char="§"/>
            </a:pPr>
            <a:endParaRPr lang="en-US" sz="1200"/>
          </a:p>
          <a:p>
            <a:pPr marL="0" lvl="0" indent="0" algn="l" rtl="0">
              <a:spcBef>
                <a:spcPts val="0"/>
              </a:spcBef>
              <a:spcAft>
                <a:spcPts val="0"/>
              </a:spcAft>
              <a:buNone/>
            </a:pPr>
            <a:endParaRPr/>
          </a:p>
        </p:txBody>
      </p:sp>
      <p:sp>
        <p:nvSpPr>
          <p:cNvPr id="447" name="Google Shape;447;g2b9000c5896_4_6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42450164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b9000c5896_4_6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b9000c5896_4_6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57150" indent="0" defTabSz="914400">
              <a:lnSpc>
                <a:spcPct val="110000"/>
              </a:lnSpc>
              <a:spcAft>
                <a:spcPts val="600"/>
              </a:spcAft>
              <a:buClr>
                <a:schemeClr val="accent1"/>
              </a:buClr>
              <a:buSzPct val="110000"/>
              <a:buFont typeface="Wingdings" panose="05000000000000000000" pitchFamily="2" charset="2"/>
              <a:buNone/>
            </a:pPr>
            <a:r>
              <a:rPr lang="en-US" b="0" i="0">
                <a:effectLst/>
                <a:highlight>
                  <a:srgbClr val="FFFFFF"/>
                </a:highlight>
                <a:latin typeface="system-ui"/>
              </a:rPr>
              <a:t>More women have applied for loans (about twice the number of men). But if you look at target variables, men default more than women. Around 10% of the total men re defaulters here compared to 7% for women applicants</a:t>
            </a:r>
          </a:p>
          <a:p>
            <a:pPr marL="57150" indent="0" defTabSz="914400">
              <a:lnSpc>
                <a:spcPct val="110000"/>
              </a:lnSpc>
              <a:spcAft>
                <a:spcPts val="600"/>
              </a:spcAft>
              <a:buClr>
                <a:schemeClr val="accent1"/>
              </a:buClr>
              <a:buSzPct val="110000"/>
              <a:buFont typeface="Wingdings" panose="05000000000000000000" pitchFamily="2" charset="2"/>
              <a:buNone/>
            </a:pPr>
            <a:r>
              <a:rPr lang="en-US" b="0" i="0">
                <a:effectLst/>
                <a:highlight>
                  <a:srgbClr val="FFFFFF"/>
                </a:highlight>
                <a:latin typeface="system-ui"/>
              </a:rPr>
              <a:t>Married people have applied for a large proportion of loans. But the single, civil married and separated applicants have higher chance of being defaulters</a:t>
            </a:r>
            <a:endParaRPr/>
          </a:p>
        </p:txBody>
      </p:sp>
      <p:sp>
        <p:nvSpPr>
          <p:cNvPr id="447" name="Google Shape;447;g2b9000c5896_4_6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32447500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b9000c5896_4_6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b9000c5896_4_6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57150" indent="0" defTabSz="914400">
              <a:lnSpc>
                <a:spcPct val="110000"/>
              </a:lnSpc>
              <a:spcAft>
                <a:spcPts val="600"/>
              </a:spcAft>
              <a:buClr>
                <a:schemeClr val="accent1"/>
              </a:buClr>
              <a:buSzPct val="110000"/>
              <a:buFont typeface="Wingdings" panose="05000000000000000000" pitchFamily="2" charset="2"/>
              <a:buNone/>
            </a:pPr>
            <a:r>
              <a:rPr lang="en-US" sz="1200" err="1"/>
              <a:t>Pairplot</a:t>
            </a:r>
            <a:endParaRPr lang="en-US" sz="1200"/>
          </a:p>
          <a:p>
            <a:pPr marL="57150" indent="0" defTabSz="914400">
              <a:lnSpc>
                <a:spcPct val="110000"/>
              </a:lnSpc>
              <a:spcAft>
                <a:spcPts val="600"/>
              </a:spcAft>
              <a:buClr>
                <a:schemeClr val="accent1"/>
              </a:buClr>
              <a:buSzPct val="110000"/>
              <a:buFont typeface="Wingdings" panose="05000000000000000000" pitchFamily="2" charset="2"/>
              <a:buNone/>
            </a:pPr>
            <a:r>
              <a:rPr lang="en-US" sz="1200"/>
              <a:t>AMT_CREDIT - Credit amount of the loan</a:t>
            </a:r>
          </a:p>
          <a:p>
            <a:pPr marL="57150" indent="0" defTabSz="914400">
              <a:lnSpc>
                <a:spcPct val="110000"/>
              </a:lnSpc>
              <a:spcAft>
                <a:spcPts val="600"/>
              </a:spcAft>
              <a:buClr>
                <a:schemeClr val="accent1"/>
              </a:buClr>
              <a:buSzPct val="110000"/>
              <a:buFont typeface="Wingdings" panose="05000000000000000000" pitchFamily="2" charset="2"/>
              <a:buNone/>
            </a:pPr>
            <a:r>
              <a:rPr lang="en-US" sz="1200"/>
              <a:t>AMT_GOODS_PRICE - For consumer loans it is the price of the goods for which the loan is given</a:t>
            </a:r>
          </a:p>
          <a:p>
            <a:pPr marL="57150" marR="0" lvl="0" indent="0" algn="l" defTabSz="914400" rtl="0" eaLnBrk="1" fontAlgn="auto" latinLnBrk="0" hangingPunct="1">
              <a:lnSpc>
                <a:spcPct val="110000"/>
              </a:lnSpc>
              <a:spcBef>
                <a:spcPts val="0"/>
              </a:spcBef>
              <a:spcAft>
                <a:spcPts val="600"/>
              </a:spcAft>
              <a:buClr>
                <a:schemeClr val="accent1"/>
              </a:buClr>
              <a:buSzPct val="110000"/>
              <a:buFont typeface="Wingdings" panose="05000000000000000000" pitchFamily="2" charset="2"/>
              <a:buNone/>
              <a:tabLst/>
              <a:defRPr/>
            </a:pPr>
            <a:r>
              <a:rPr lang="en-US" sz="1200"/>
              <a:t>AMT_ANNUITY -  annuity is the monthly due amount.</a:t>
            </a:r>
          </a:p>
          <a:p>
            <a:pPr marL="57150" indent="0" defTabSz="914400">
              <a:lnSpc>
                <a:spcPct val="110000"/>
              </a:lnSpc>
              <a:spcAft>
                <a:spcPts val="600"/>
              </a:spcAft>
              <a:buClr>
                <a:schemeClr val="accent1"/>
              </a:buClr>
              <a:buSzPct val="110000"/>
              <a:buFont typeface="Wingdings" panose="05000000000000000000" pitchFamily="2" charset="2"/>
              <a:buNone/>
            </a:pPr>
            <a:r>
              <a:rPr lang="en-US" sz="1200"/>
              <a:t>* AMT_CREDIT and AMT_GOODS_PRICE are highly correlated (scoring 0.99!), and has a positive linear slope - which makes sense because as the price of goods for which the loan is given gets higher, the credit amount of the loan (</a:t>
            </a:r>
            <a:r>
              <a:rPr lang="en-US" sz="1200" err="1"/>
              <a:t>ofcourse</a:t>
            </a:r>
            <a:r>
              <a:rPr lang="en-US" sz="1200"/>
              <a:t>) gets higher too.</a:t>
            </a:r>
          </a:p>
          <a:p>
            <a:pPr marL="57150" indent="0" defTabSz="914400">
              <a:lnSpc>
                <a:spcPct val="110000"/>
              </a:lnSpc>
              <a:spcAft>
                <a:spcPts val="600"/>
              </a:spcAft>
              <a:buClr>
                <a:schemeClr val="accent1"/>
              </a:buClr>
              <a:buSzPct val="110000"/>
              <a:buFont typeface="Wingdings" panose="05000000000000000000" pitchFamily="2" charset="2"/>
              <a:buNone/>
            </a:pPr>
            <a:r>
              <a:rPr lang="en-US" sz="1200"/>
              <a:t>* AMT_ANNUITY is also highly correlated to AMT_CREDIT and AMT_GOODS_PRICE with a positive linearity. It's because the annuity is the monthly due amount.</a:t>
            </a:r>
          </a:p>
          <a:p>
            <a:pPr marL="57150" indent="0" defTabSz="914400">
              <a:lnSpc>
                <a:spcPct val="110000"/>
              </a:lnSpc>
              <a:spcAft>
                <a:spcPts val="600"/>
              </a:spcAft>
              <a:buClr>
                <a:schemeClr val="accent1"/>
              </a:buClr>
              <a:buSzPct val="110000"/>
              <a:buFont typeface="Wingdings" panose="05000000000000000000" pitchFamily="2" charset="2"/>
              <a:buNone/>
            </a:pPr>
            <a:r>
              <a:rPr lang="en-US" sz="1200"/>
              <a:t>* Decisions:</a:t>
            </a:r>
          </a:p>
          <a:p>
            <a:pPr marL="57150" indent="0" defTabSz="914400">
              <a:lnSpc>
                <a:spcPct val="110000"/>
              </a:lnSpc>
              <a:spcAft>
                <a:spcPts val="600"/>
              </a:spcAft>
              <a:buClr>
                <a:schemeClr val="accent1"/>
              </a:buClr>
              <a:buSzPct val="110000"/>
              <a:buFont typeface="Wingdings" panose="05000000000000000000" pitchFamily="2" charset="2"/>
              <a:buNone/>
            </a:pPr>
            <a:r>
              <a:rPr lang="en-US" sz="1200"/>
              <a:t>* AMT_GOODS_PRICE - to drop as it is quite redundant. We already have the AMT_CREDIT field to account for the loan amount.</a:t>
            </a:r>
          </a:p>
          <a:p>
            <a:pPr marL="57150" indent="0" defTabSz="914400">
              <a:lnSpc>
                <a:spcPct val="110000"/>
              </a:lnSpc>
              <a:spcAft>
                <a:spcPts val="600"/>
              </a:spcAft>
              <a:buClr>
                <a:schemeClr val="accent1"/>
              </a:buClr>
              <a:buSzPct val="110000"/>
              <a:buFont typeface="Wingdings" panose="05000000000000000000" pitchFamily="2" charset="2"/>
              <a:buNone/>
            </a:pPr>
            <a:r>
              <a:rPr lang="en-US" sz="1200"/>
              <a:t>* AMT_ANNUITY - create new feature PERCENT_ANNUITY_INCOME to indicate the loan annuity amount relative to the person's total income.</a:t>
            </a:r>
          </a:p>
          <a:p>
            <a:pPr marL="57150" indent="0" defTabSz="914400">
              <a:lnSpc>
                <a:spcPct val="110000"/>
              </a:lnSpc>
              <a:spcAft>
                <a:spcPts val="600"/>
              </a:spcAft>
              <a:buClr>
                <a:schemeClr val="accent1"/>
              </a:buClr>
              <a:buSzPct val="110000"/>
              <a:buFont typeface="Wingdings" panose="05000000000000000000" pitchFamily="2" charset="2"/>
              <a:buNone/>
            </a:pPr>
            <a:r>
              <a:rPr lang="en-US" sz="1200"/>
              <a:t>* AMT_CREDIT - create new feature PERCENT_CREDIT_INCOME to indicate the loan credit amount relative to the person's total income.</a:t>
            </a:r>
            <a:endParaRPr lang="en-US"/>
          </a:p>
        </p:txBody>
      </p:sp>
      <p:sp>
        <p:nvSpPr>
          <p:cNvPr id="447" name="Google Shape;447;g2b9000c5896_4_6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32237376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b9000c5896_4_6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b9000c5896_4_6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r>
              <a:rPr lang="en-US"/>
              <a:t>The plot shows a wide range of incomes across different occupations. Some occupations like Managers, IT staff, and High skill tech staff appear to have higher income ranges compared to occupations like Laborers, Cleaning staff, and Low-skill laborers.</a:t>
            </a:r>
            <a:endParaRPr lang="en-US">
              <a:effectLst/>
            </a:endParaRPr>
          </a:p>
          <a:p>
            <a:r>
              <a:rPr lang="en-US"/>
              <a:t>Both defaulters (marked in orange) and non defaulters (marked in blue) are present across all occupations. It  indicates that defaulting is not confined to specific income levels or occupations.</a:t>
            </a:r>
            <a:endParaRPr lang="en-US">
              <a:effectLst/>
            </a:endParaRPr>
          </a:p>
          <a:p>
            <a:r>
              <a:rPr lang="en-US"/>
              <a:t> Defaulters are spread across all income brackets, there seems to be a noticeable presence of defaulters in the lower to middle income range across various occupations. This might suggest that individuals in these income brackets could be more vulnerable to defaulting, possibly due to less financial stability.</a:t>
            </a:r>
          </a:p>
          <a:p>
            <a:endParaRPr lang="en-US"/>
          </a:p>
          <a:p>
            <a:r>
              <a:rPr lang="en-US" sz="2000" b="1" kern="1200">
                <a:solidFill>
                  <a:schemeClr val="accent1"/>
                </a:solidFill>
                <a:latin typeface="Montserrat" panose="00000500000000000000" pitchFamily="2" charset="0"/>
                <a:ea typeface="+mn-ea"/>
                <a:cs typeface="+mn-cs"/>
              </a:rPr>
              <a:t>Right off the bat, it seems as if the </a:t>
            </a:r>
            <a:r>
              <a:rPr lang="en-US" sz="2000" b="1" kern="1200" err="1">
                <a:solidFill>
                  <a:schemeClr val="accent1"/>
                </a:solidFill>
                <a:latin typeface="Montserrat" panose="00000500000000000000" pitchFamily="2" charset="0"/>
                <a:ea typeface="+mn-ea"/>
                <a:cs typeface="+mn-cs"/>
              </a:rPr>
              <a:t>labourers</a:t>
            </a:r>
            <a:r>
              <a:rPr lang="en-US" sz="2000" b="1" kern="1200">
                <a:solidFill>
                  <a:schemeClr val="accent1"/>
                </a:solidFill>
                <a:latin typeface="Montserrat" panose="00000500000000000000" pitchFamily="2" charset="0"/>
                <a:ea typeface="+mn-ea"/>
                <a:cs typeface="+mn-cs"/>
              </a:rPr>
              <a:t> have the highest difficulty in repaying. Also it seems lending to Reality agents, IT staff, HR staff is the safest.</a:t>
            </a:r>
          </a:p>
          <a:p>
            <a:r>
              <a:rPr lang="en-US" sz="2000" b="1" kern="1200">
                <a:solidFill>
                  <a:schemeClr val="accent1"/>
                </a:solidFill>
                <a:latin typeface="Montserrat" panose="00000500000000000000" pitchFamily="2" charset="0"/>
                <a:ea typeface="+mn-ea"/>
                <a:cs typeface="+mn-cs"/>
              </a:rPr>
              <a:t>This is not a better way to conclude, because this contains </a:t>
            </a:r>
            <a:r>
              <a:rPr lang="en-US" sz="2000" b="1" kern="1200" err="1">
                <a:solidFill>
                  <a:schemeClr val="accent1"/>
                </a:solidFill>
                <a:latin typeface="Montserrat" panose="00000500000000000000" pitchFamily="2" charset="0"/>
                <a:ea typeface="+mn-ea"/>
                <a:cs typeface="+mn-cs"/>
              </a:rPr>
              <a:t>baised</a:t>
            </a:r>
            <a:r>
              <a:rPr lang="en-US" sz="2000" b="1" kern="1200">
                <a:solidFill>
                  <a:schemeClr val="accent1"/>
                </a:solidFill>
                <a:latin typeface="Montserrat" panose="00000500000000000000" pitchFamily="2" charset="0"/>
                <a:ea typeface="+mn-ea"/>
                <a:cs typeface="+mn-cs"/>
              </a:rPr>
              <a:t> number of applicants. A better way is to find a metric that incorporates relative relationship between applicants count and </a:t>
            </a:r>
            <a:r>
              <a:rPr lang="en-US" sz="2000" b="1" kern="1200" err="1">
                <a:solidFill>
                  <a:schemeClr val="accent1"/>
                </a:solidFill>
                <a:latin typeface="Montserrat" panose="00000500000000000000" pitchFamily="2" charset="0"/>
                <a:ea typeface="+mn-ea"/>
                <a:cs typeface="+mn-cs"/>
              </a:rPr>
              <a:t>repayers</a:t>
            </a:r>
            <a:r>
              <a:rPr lang="en-US" sz="2000" b="1" kern="1200">
                <a:solidFill>
                  <a:schemeClr val="accent1"/>
                </a:solidFill>
                <a:latin typeface="Montserrat" panose="00000500000000000000" pitchFamily="2" charset="0"/>
                <a:ea typeface="+mn-ea"/>
                <a:cs typeface="+mn-cs"/>
              </a:rPr>
              <a:t> count.</a:t>
            </a:r>
          </a:p>
          <a:p>
            <a:endParaRPr lang="en-US" sz="2000" b="1" kern="1200">
              <a:solidFill>
                <a:schemeClr val="accent1"/>
              </a:solidFill>
              <a:latin typeface="Montserrat" panose="00000500000000000000" pitchFamily="2" charset="0"/>
              <a:ea typeface="+mn-ea"/>
              <a:cs typeface="+mn-cs"/>
            </a:endParaRPr>
          </a:p>
          <a:p>
            <a:endParaRPr lang="en-US" sz="2000" b="1" kern="1200">
              <a:solidFill>
                <a:schemeClr val="accent1"/>
              </a:solidFill>
              <a:latin typeface="Montserrat" panose="00000500000000000000" pitchFamily="2" charset="0"/>
              <a:ea typeface="+mn-ea"/>
              <a:cs typeface="+mn-cs"/>
            </a:endParaRPr>
          </a:p>
          <a:p>
            <a:endParaRPr lang="en-US" sz="2000" b="1" kern="1200">
              <a:solidFill>
                <a:schemeClr val="accent1"/>
              </a:solidFill>
              <a:latin typeface="Montserrat" panose="00000500000000000000" pitchFamily="2" charset="0"/>
              <a:ea typeface="+mn-ea"/>
              <a:cs typeface="+mn-cs"/>
            </a:endParaRPr>
          </a:p>
        </p:txBody>
      </p:sp>
      <p:sp>
        <p:nvSpPr>
          <p:cNvPr id="447" name="Google Shape;447;g2b9000c5896_4_6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19730385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b9000c5896_4_6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b9000c5896_4_6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r>
              <a:rPr lang="en-US">
                <a:effectLst/>
              </a:rPr>
              <a:t>Finds the ratio of </a:t>
            </a:r>
            <a:r>
              <a:rPr lang="en-US" err="1">
                <a:effectLst/>
              </a:rPr>
              <a:t>Repayers</a:t>
            </a:r>
            <a:r>
              <a:rPr lang="en-US">
                <a:effectLst/>
              </a:rPr>
              <a:t> to Applicants. This kind of is a measure for safety. Larger the value better the applicant - More safe for the company to lend loan to this category of workers.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3200" b="1" i="0">
                <a:effectLst/>
                <a:highlight>
                  <a:srgbClr val="FFFFFF"/>
                </a:highlight>
                <a:latin typeface="system-ui"/>
              </a:rPr>
              <a:t>According to the ratio of Number of </a:t>
            </a:r>
            <a:r>
              <a:rPr lang="en-US" sz="3200" b="1" i="0" err="1">
                <a:effectLst/>
                <a:highlight>
                  <a:srgbClr val="FFFFFF"/>
                </a:highlight>
                <a:latin typeface="system-ui"/>
              </a:rPr>
              <a:t>repayers</a:t>
            </a:r>
            <a:r>
              <a:rPr lang="en-US" sz="3200" b="1" i="0">
                <a:effectLst/>
                <a:highlight>
                  <a:srgbClr val="FFFFFF"/>
                </a:highlight>
                <a:latin typeface="system-ui"/>
              </a:rPr>
              <a:t> to Number of applicants in every occupation type, we see that it is most safe to lend money to Accountants with an R/A ratio of 0.9516 and it is least safe to lend money to low skilled </a:t>
            </a:r>
            <a:r>
              <a:rPr lang="en-US" sz="3200" b="1" i="0" err="1">
                <a:effectLst/>
                <a:highlight>
                  <a:srgbClr val="FFFFFF"/>
                </a:highlight>
                <a:latin typeface="system-ui"/>
              </a:rPr>
              <a:t>labourers</a:t>
            </a:r>
            <a:r>
              <a:rPr lang="en-US" sz="3200" b="1" i="0">
                <a:effectLst/>
                <a:highlight>
                  <a:srgbClr val="FFFFFF"/>
                </a:highlight>
                <a:latin typeface="system-ui"/>
              </a:rPr>
              <a:t> with an R/A ratio of 0.8284.</a:t>
            </a:r>
          </a:p>
          <a:p>
            <a:endParaRPr lang="en-US" sz="2000" b="1" kern="1200">
              <a:solidFill>
                <a:schemeClr val="accent1"/>
              </a:solidFill>
              <a:latin typeface="Montserrat" panose="00000500000000000000" pitchFamily="2" charset="0"/>
              <a:ea typeface="+mn-ea"/>
              <a:cs typeface="+mn-cs"/>
            </a:endParaRPr>
          </a:p>
        </p:txBody>
      </p:sp>
      <p:sp>
        <p:nvSpPr>
          <p:cNvPr id="447" name="Google Shape;447;g2b9000c5896_4_6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10840589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b9000c5896_4_6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b9000c5896_4_6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57150" indent="0" defTabSz="914400">
              <a:lnSpc>
                <a:spcPct val="110000"/>
              </a:lnSpc>
              <a:spcAft>
                <a:spcPts val="600"/>
              </a:spcAft>
              <a:buClr>
                <a:schemeClr val="accent1"/>
              </a:buClr>
              <a:buSzPct val="110000"/>
              <a:buFont typeface="Wingdings" panose="05000000000000000000" pitchFamily="2" charset="2"/>
              <a:buNone/>
            </a:pPr>
            <a:endParaRPr lang="en-US"/>
          </a:p>
        </p:txBody>
      </p:sp>
      <p:sp>
        <p:nvSpPr>
          <p:cNvPr id="447" name="Google Shape;447;g2b9000c5896_4_6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12783944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b9000c5896_4_6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b9000c5896_4_6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57150" indent="0" defTabSz="914400">
              <a:lnSpc>
                <a:spcPct val="110000"/>
              </a:lnSpc>
              <a:spcAft>
                <a:spcPts val="600"/>
              </a:spcAft>
              <a:buClr>
                <a:schemeClr val="accent1"/>
              </a:buClr>
              <a:buSzPct val="110000"/>
              <a:buFont typeface="Wingdings" panose="05000000000000000000" pitchFamily="2" charset="2"/>
              <a:buNone/>
            </a:pPr>
            <a:r>
              <a:rPr lang="en-US" b="0" i="0">
                <a:solidFill>
                  <a:srgbClr val="0D0D0D"/>
                </a:solidFill>
                <a:effectLst/>
                <a:highlight>
                  <a:srgbClr val="FFFFFF"/>
                </a:highlight>
                <a:latin typeface="Söhne"/>
              </a:rPr>
              <a:t>A high debt-to-credit ratio, also known as credit utilization ratio, refers to the amount of debt you have compared to your available credit limit</a:t>
            </a:r>
          </a:p>
          <a:p>
            <a:pPr marL="57150" indent="0" defTabSz="914400">
              <a:lnSpc>
                <a:spcPct val="110000"/>
              </a:lnSpc>
              <a:spcAft>
                <a:spcPts val="600"/>
              </a:spcAft>
              <a:buClr>
                <a:schemeClr val="accent1"/>
              </a:buClr>
              <a:buSzPct val="110000"/>
              <a:buFont typeface="Wingdings" panose="05000000000000000000" pitchFamily="2" charset="2"/>
              <a:buNone/>
            </a:pPr>
            <a:endParaRPr lang="en-US" b="0" i="0">
              <a:solidFill>
                <a:srgbClr val="0D0D0D"/>
              </a:solidFill>
              <a:effectLst/>
              <a:highlight>
                <a:srgbClr val="FFFFFF"/>
              </a:highlight>
              <a:latin typeface="Söhne"/>
            </a:endParaRPr>
          </a:p>
          <a:p>
            <a:pPr marL="57150" indent="0" defTabSz="914400">
              <a:lnSpc>
                <a:spcPct val="110000"/>
              </a:lnSpc>
              <a:spcAft>
                <a:spcPts val="600"/>
              </a:spcAft>
              <a:buClr>
                <a:schemeClr val="accent1"/>
              </a:buClr>
              <a:buSzPct val="110000"/>
              <a:buFont typeface="Wingdings" panose="05000000000000000000" pitchFamily="2" charset="2"/>
              <a:buNone/>
            </a:pPr>
            <a:r>
              <a:rPr lang="en-US" b="0" i="0">
                <a:solidFill>
                  <a:srgbClr val="0D0D0D"/>
                </a:solidFill>
                <a:effectLst/>
                <a:highlight>
                  <a:srgbClr val="FFFFFF"/>
                </a:highlight>
                <a:latin typeface="Söhne"/>
              </a:rPr>
              <a:t>A high debt-to-credit ratio indicates that you're using a large portion of your available credit, which can be seen as a higher risk by lenders. </a:t>
            </a:r>
          </a:p>
          <a:p>
            <a:pPr marL="57150" indent="0" defTabSz="914400">
              <a:lnSpc>
                <a:spcPct val="110000"/>
              </a:lnSpc>
              <a:spcAft>
                <a:spcPts val="600"/>
              </a:spcAft>
              <a:buClr>
                <a:schemeClr val="accent1"/>
              </a:buClr>
              <a:buSzPct val="110000"/>
              <a:buFont typeface="Wingdings" panose="05000000000000000000" pitchFamily="2" charset="2"/>
              <a:buNone/>
            </a:pPr>
            <a:endParaRPr lang="en-US" b="0" i="0">
              <a:solidFill>
                <a:srgbClr val="0D0D0D"/>
              </a:solidFill>
              <a:effectLst/>
              <a:highlight>
                <a:srgbClr val="FFFFFF"/>
              </a:highlight>
              <a:latin typeface="Söhne"/>
            </a:endParaRPr>
          </a:p>
          <a:p>
            <a:pPr marL="57150" indent="0" defTabSz="914400">
              <a:lnSpc>
                <a:spcPct val="110000"/>
              </a:lnSpc>
              <a:spcAft>
                <a:spcPts val="600"/>
              </a:spcAft>
              <a:buClr>
                <a:schemeClr val="accent1"/>
              </a:buClr>
              <a:buSzPct val="110000"/>
              <a:buFont typeface="Wingdings" panose="05000000000000000000" pitchFamily="2" charset="2"/>
              <a:buNone/>
            </a:pPr>
            <a:r>
              <a:rPr lang="en-US" b="0" i="0">
                <a:solidFill>
                  <a:srgbClr val="0D0D0D"/>
                </a:solidFill>
                <a:effectLst/>
                <a:highlight>
                  <a:srgbClr val="FFFFFF"/>
                </a:highlight>
                <a:latin typeface="Söhne"/>
              </a:rPr>
              <a:t>For a home credit company, a high debt-to-credit ratio among applicants could signal potential financial instability or an increased likelihood of defaulting on mortgage payments.</a:t>
            </a:r>
          </a:p>
          <a:p>
            <a:pPr marL="57150" indent="0" defTabSz="914400">
              <a:lnSpc>
                <a:spcPct val="110000"/>
              </a:lnSpc>
              <a:spcAft>
                <a:spcPts val="600"/>
              </a:spcAft>
              <a:buClr>
                <a:schemeClr val="accent1"/>
              </a:buClr>
              <a:buSzPct val="110000"/>
              <a:buFont typeface="Wingdings" panose="05000000000000000000" pitchFamily="2" charset="2"/>
              <a:buNone/>
            </a:pPr>
            <a:endParaRPr lang="en-US" b="0" i="0">
              <a:solidFill>
                <a:srgbClr val="0D0D0D"/>
              </a:solidFill>
              <a:effectLst/>
              <a:highlight>
                <a:srgbClr val="FFFFFF"/>
              </a:highlight>
              <a:latin typeface="Söhne"/>
            </a:endParaRPr>
          </a:p>
          <a:p>
            <a:pPr marL="57150" indent="0" defTabSz="914400">
              <a:lnSpc>
                <a:spcPct val="110000"/>
              </a:lnSpc>
              <a:spcAft>
                <a:spcPts val="600"/>
              </a:spcAft>
              <a:buClr>
                <a:schemeClr val="accent1"/>
              </a:buClr>
              <a:buSzPct val="110000"/>
              <a:buFont typeface="Wingdings" panose="05000000000000000000" pitchFamily="2" charset="2"/>
              <a:buNone/>
            </a:pPr>
            <a:r>
              <a:rPr lang="en-US" b="0" i="0">
                <a:solidFill>
                  <a:srgbClr val="0D0D0D"/>
                </a:solidFill>
                <a:effectLst/>
                <a:highlight>
                  <a:srgbClr val="FFFFFF"/>
                </a:highlight>
                <a:latin typeface="Söhne"/>
              </a:rPr>
              <a:t>By this we can understand the borrower's creditworthiness.</a:t>
            </a:r>
            <a:endParaRPr/>
          </a:p>
        </p:txBody>
      </p:sp>
      <p:sp>
        <p:nvSpPr>
          <p:cNvPr id="447" name="Google Shape;447;g2b9000c5896_4_6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38462933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b9000c5896_4_6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b9000c5896_4_6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57150" indent="0" defTabSz="914400">
              <a:lnSpc>
                <a:spcPct val="110000"/>
              </a:lnSpc>
              <a:spcAft>
                <a:spcPts val="600"/>
              </a:spcAft>
              <a:buClr>
                <a:schemeClr val="accent1"/>
              </a:buClr>
              <a:buSzPct val="110000"/>
              <a:buFont typeface="Wingdings" panose="05000000000000000000" pitchFamily="2" charset="2"/>
              <a:buNone/>
            </a:pPr>
            <a:r>
              <a:rPr lang="en-US" b="0" i="0">
                <a:solidFill>
                  <a:srgbClr val="0D0D0D"/>
                </a:solidFill>
                <a:effectLst/>
                <a:highlight>
                  <a:srgbClr val="FFFFFF"/>
                </a:highlight>
                <a:latin typeface="Söhne"/>
              </a:rPr>
              <a:t>A high average credit card duration suggests that borrowers are maintaining their credit card accounts for longer periods, indicating stability in their financial behavior. This stability may reflect responsible credit management and a lower likelihood of default.</a:t>
            </a:r>
          </a:p>
          <a:p>
            <a:pPr marL="57150" indent="0" defTabSz="914400">
              <a:lnSpc>
                <a:spcPct val="110000"/>
              </a:lnSpc>
              <a:spcAft>
                <a:spcPts val="600"/>
              </a:spcAft>
              <a:buClr>
                <a:schemeClr val="accent1"/>
              </a:buClr>
              <a:buSzPct val="110000"/>
              <a:buFont typeface="Wingdings" panose="05000000000000000000" pitchFamily="2" charset="2"/>
              <a:buNone/>
            </a:pPr>
            <a:endParaRPr lang="en-US" b="0" i="0">
              <a:solidFill>
                <a:srgbClr val="0D0D0D"/>
              </a:solidFill>
              <a:effectLst/>
              <a:highlight>
                <a:srgbClr val="FFFFFF"/>
              </a:highlight>
              <a:latin typeface="Söhne"/>
            </a:endParaRPr>
          </a:p>
          <a:p>
            <a:pPr marL="57150" indent="0" defTabSz="914400">
              <a:lnSpc>
                <a:spcPct val="110000"/>
              </a:lnSpc>
              <a:spcAft>
                <a:spcPts val="600"/>
              </a:spcAft>
              <a:buClr>
                <a:schemeClr val="accent1"/>
              </a:buClr>
              <a:buSzPct val="110000"/>
              <a:buFont typeface="Wingdings" panose="05000000000000000000" pitchFamily="2" charset="2"/>
              <a:buNone/>
            </a:pPr>
            <a:r>
              <a:rPr lang="en-US" b="0" i="0">
                <a:solidFill>
                  <a:srgbClr val="0D0D0D"/>
                </a:solidFill>
                <a:effectLst/>
                <a:highlight>
                  <a:srgbClr val="FFFFFF"/>
                </a:highlight>
                <a:latin typeface="Söhne"/>
              </a:rPr>
              <a:t>High credit card duration may also indicate strong customer loyalty to the credit card issuer</a:t>
            </a:r>
          </a:p>
          <a:p>
            <a:pPr marL="57150" indent="0" defTabSz="914400">
              <a:lnSpc>
                <a:spcPct val="110000"/>
              </a:lnSpc>
              <a:spcAft>
                <a:spcPts val="600"/>
              </a:spcAft>
              <a:buClr>
                <a:schemeClr val="accent1"/>
              </a:buClr>
              <a:buSzPct val="110000"/>
              <a:buFont typeface="Wingdings" panose="05000000000000000000" pitchFamily="2" charset="2"/>
              <a:buNone/>
            </a:pPr>
            <a:endParaRPr lang="en-US" b="0" i="0">
              <a:solidFill>
                <a:srgbClr val="0D0D0D"/>
              </a:solidFill>
              <a:effectLst/>
              <a:highlight>
                <a:srgbClr val="FFFFFF"/>
              </a:highlight>
              <a:latin typeface="Söhne"/>
            </a:endParaRPr>
          </a:p>
          <a:p>
            <a:pPr marL="57150" indent="0" defTabSz="914400">
              <a:lnSpc>
                <a:spcPct val="110000"/>
              </a:lnSpc>
              <a:spcAft>
                <a:spcPts val="600"/>
              </a:spcAft>
              <a:buClr>
                <a:schemeClr val="accent1"/>
              </a:buClr>
              <a:buSzPct val="110000"/>
              <a:buFont typeface="Wingdings" panose="05000000000000000000" pitchFamily="2" charset="2"/>
              <a:buNone/>
            </a:pPr>
            <a:r>
              <a:rPr lang="en-US" b="0" i="0">
                <a:solidFill>
                  <a:srgbClr val="0D0D0D"/>
                </a:solidFill>
                <a:effectLst/>
                <a:highlight>
                  <a:srgbClr val="FFFFFF"/>
                </a:highlight>
                <a:latin typeface="Söhne"/>
              </a:rPr>
              <a:t>a high percentage of mortgages and credit cards reflects the importance of these credit types in consumers' financial lives, highlighting diverse credit needs</a:t>
            </a:r>
            <a:endParaRPr lang="en-US"/>
          </a:p>
        </p:txBody>
      </p:sp>
      <p:sp>
        <p:nvSpPr>
          <p:cNvPr id="447" name="Google Shape;447;g2b9000c5896_4_6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15860363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b9000c5896_4_6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b9000c5896_4_6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algn="l">
              <a:buFont typeface="Arial" panose="020B0604020202020204" pitchFamily="34" charset="0"/>
              <a:buChar char="•"/>
            </a:pPr>
            <a:r>
              <a:rPr lang="en-US" b="0" i="0">
                <a:solidFill>
                  <a:srgbClr val="0D0D0D"/>
                </a:solidFill>
                <a:effectLst/>
                <a:highlight>
                  <a:srgbClr val="FFFFFF"/>
                </a:highlight>
                <a:latin typeface="Söhne"/>
              </a:rPr>
              <a:t>The analysis shows that defaulted loan amounts are higher for cash loans compared to revolving loans. This suggests that borrowers taking out cash loans may have a higher risk of defaulting on their loans, possibly due to the larger amounts involved or the longer repayment terms associated with cash loans.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b="0" i="0">
                <a:solidFill>
                  <a:srgbClr val="0D0D0D"/>
                </a:solidFill>
                <a:effectLst/>
                <a:highlight>
                  <a:srgbClr val="FFFFFF"/>
                </a:highlight>
                <a:latin typeface="Söhne"/>
              </a:rPr>
              <a:t>Among customers, those with secondary education have a higher defaulted loan amount compared to other education levels. This could indicate that individuals with secondary education may face challenges in managing their finances or may have limited access to financial education resources, leading to a higher likelihood of default.</a:t>
            </a:r>
          </a:p>
          <a:p>
            <a:pPr algn="l">
              <a:buFont typeface="Arial" panose="020B0604020202020204" pitchFamily="34" charset="0"/>
              <a:buChar char="•"/>
            </a:pPr>
            <a:endParaRPr lang="en-US" b="0" i="0">
              <a:solidFill>
                <a:srgbClr val="0D0D0D"/>
              </a:solidFill>
              <a:effectLst/>
              <a:highlight>
                <a:srgbClr val="FFFFFF"/>
              </a:highlight>
              <a:latin typeface="Söhne"/>
            </a:endParaRPr>
          </a:p>
        </p:txBody>
      </p:sp>
      <p:sp>
        <p:nvSpPr>
          <p:cNvPr id="447" name="Google Shape;447;g2b9000c5896_4_6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extLst>
      <p:ext uri="{BB962C8B-B14F-4D97-AF65-F5344CB8AC3E}">
        <p14:creationId xmlns:p14="http://schemas.microsoft.com/office/powerpoint/2010/main" val="20000894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b9000c5896_4_6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b9000c5896_4_6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algn="l">
              <a:buFont typeface="+mj-lt"/>
              <a:buAutoNum type="arabicPeriod"/>
            </a:pPr>
            <a:r>
              <a:rPr lang="en-US" b="1" i="0">
                <a:solidFill>
                  <a:srgbClr val="0D0D0D"/>
                </a:solidFill>
                <a:effectLst/>
                <a:highlight>
                  <a:srgbClr val="FFFFFF"/>
                </a:highlight>
                <a:latin typeface="Söhne"/>
              </a:rPr>
              <a:t>Concentration of High-Interest Borrowers</a:t>
            </a:r>
            <a:r>
              <a:rPr lang="en-US" b="0" i="0">
                <a:solidFill>
                  <a:srgbClr val="0D0D0D"/>
                </a:solidFill>
                <a:effectLst/>
                <a:highlight>
                  <a:srgbClr val="FFFFFF"/>
                </a:highlight>
                <a:latin typeface="Söhne"/>
              </a:rPr>
              <a:t>: The presence of realtors, insurance companies, and universities with high total receivable interest suggests that these organizations may represent high-interest borrowers. They may be borrowing larger amounts of credit at comparatively higher interest rates, leading to higher receivable interest for the lender.</a:t>
            </a:r>
          </a:p>
          <a:p>
            <a:pPr algn="l">
              <a:buFont typeface="+mj-lt"/>
              <a:buAutoNum type="arabicPeriod"/>
            </a:pPr>
            <a:r>
              <a:rPr lang="en-US" b="0" i="0">
                <a:solidFill>
                  <a:srgbClr val="0D0D0D"/>
                </a:solidFill>
                <a:effectLst/>
                <a:highlight>
                  <a:srgbClr val="FFFFFF"/>
                </a:highlight>
                <a:latin typeface="Söhne"/>
              </a:rPr>
              <a:t>the small size of the blob suggests that they represent a relatively small proportion of the borrower base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en-US" b="1" i="0">
                <a:solidFill>
                  <a:srgbClr val="0D0D0D"/>
                </a:solidFill>
                <a:effectLst/>
                <a:highlight>
                  <a:srgbClr val="FFFFFF"/>
                </a:highlight>
                <a:latin typeface="Söhne"/>
              </a:rPr>
              <a:t>Opportunities for Growth</a:t>
            </a:r>
            <a:r>
              <a:rPr lang="en-US" b="0" i="0">
                <a:solidFill>
                  <a:srgbClr val="0D0D0D"/>
                </a:solidFill>
                <a:effectLst/>
                <a:highlight>
                  <a:srgbClr val="FFFFFF"/>
                </a:highlight>
                <a:latin typeface="Söhne"/>
              </a:rPr>
              <a:t>: While the size of the blob may be small for realtors, insurance companies, and universities, their significant total receivable interest and total amount suggest opportunities for growth and expansion in lending relationships with these organizations. Home credit companies may explore strategies to deepen relationships with these high-interest borrower groups and capture additional market share.</a:t>
            </a:r>
          </a:p>
          <a:p>
            <a:pPr marL="228600" indent="0" algn="l">
              <a:buFont typeface="+mj-lt"/>
              <a:buNone/>
            </a:pPr>
            <a:endParaRPr lang="en-US" b="0" i="0">
              <a:solidFill>
                <a:srgbClr val="0D0D0D"/>
              </a:solidFill>
              <a:effectLst/>
              <a:highlight>
                <a:srgbClr val="FFFFFF"/>
              </a:highlight>
              <a:latin typeface="Söhne"/>
            </a:endParaRPr>
          </a:p>
        </p:txBody>
      </p:sp>
      <p:sp>
        <p:nvSpPr>
          <p:cNvPr id="447" name="Google Shape;447;g2b9000c5896_4_6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extLst>
      <p:ext uri="{BB962C8B-B14F-4D97-AF65-F5344CB8AC3E}">
        <p14:creationId xmlns:p14="http://schemas.microsoft.com/office/powerpoint/2010/main" val="1923791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normAutofit/>
          </a:bodyPr>
          <a:lstStyle/>
          <a:p>
            <a:r>
              <a:rPr lang="en-US"/>
              <a:t>Animation issue</a:t>
            </a:r>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30048146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b="1" i="0">
                <a:solidFill>
                  <a:srgbClr val="0D0D0D"/>
                </a:solidFill>
                <a:effectLst/>
                <a:highlight>
                  <a:srgbClr val="FFFFFF"/>
                </a:highlight>
                <a:latin typeface="Söhne"/>
              </a:rPr>
              <a:t>Diversification of Loan Portfolio</a:t>
            </a:r>
            <a:r>
              <a:rPr lang="en-US" b="0" i="0">
                <a:solidFill>
                  <a:srgbClr val="0D0D0D"/>
                </a:solidFill>
                <a:effectLst/>
                <a:highlight>
                  <a:srgbClr val="FFFFFF"/>
                </a:highlight>
                <a:latin typeface="Söhne"/>
              </a:rPr>
              <a:t>: To mitigate overall risk, the company should consider diversifying its loan portfolio by expanding into other demographic segments or industries with lower default rates. This could help offset potential losses from higher-risk groups and improve the overall stability of the loan portfolio.</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b="1" i="0">
                <a:solidFill>
                  <a:srgbClr val="0D0D0D"/>
                </a:solidFill>
                <a:effectLst/>
                <a:highlight>
                  <a:srgbClr val="FFFFFF"/>
                </a:highlight>
                <a:latin typeface="Söhne"/>
              </a:rPr>
              <a:t>Targeted Marketing and Outreach</a:t>
            </a:r>
            <a:r>
              <a:rPr lang="en-US" b="0" i="0">
                <a:solidFill>
                  <a:srgbClr val="0D0D0D"/>
                </a:solidFill>
                <a:effectLst/>
                <a:highlight>
                  <a:srgbClr val="FFFFFF"/>
                </a:highlight>
                <a:latin typeface="Söhne"/>
              </a:rPr>
              <a:t>: Given that more women are applying for loans, the company could consider targeting its marketing and outreach efforts towards this demographic. This could include tailored messaging and products designed to meet the needs of female borrowers. Additionally, efforts should be made to reach out to single, civil married, and separated individuals, who are more likely to default, to provide them with financial education and support to improve their creditworthiness and repayment capabilities.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i="0">
                <a:solidFill>
                  <a:srgbClr val="0D0D0D"/>
                </a:solidFill>
                <a:effectLst/>
                <a:highlight>
                  <a:srgbClr val="FFFFFF"/>
                </a:highlight>
                <a:latin typeface="Söhne"/>
              </a:rPr>
              <a:t>3. Customer Education and Support</a:t>
            </a:r>
            <a:r>
              <a:rPr lang="en-US" b="0" i="0">
                <a:solidFill>
                  <a:srgbClr val="0D0D0D"/>
                </a:solidFill>
                <a:effectLst/>
                <a:highlight>
                  <a:srgbClr val="FFFFFF"/>
                </a:highlight>
                <a:latin typeface="Söhne"/>
              </a:rPr>
              <a:t>: Providing financial education and support services to all borrowers, regardless of gender or marital status, can help improve their financial literacy and ability to manage debt responsibly. This could include budgeting workshops, debt management counseling, and access to resources for improving credit scores.</a:t>
            </a:r>
          </a:p>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384019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86086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b9000c5896_4_6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b9000c5896_4_6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Brought it down to 28 features.</a:t>
            </a:r>
          </a:p>
        </p:txBody>
      </p:sp>
      <p:sp>
        <p:nvSpPr>
          <p:cNvPr id="447" name="Google Shape;447;g2b9000c5896_4_6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456804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b9000c5896_4_6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b9000c5896_4_6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7" name="Google Shape;447;g2b9000c5896_4_6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3722539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b9000c5896_4_6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b9000c5896_4_6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PERCENT_ANNUITY_INCOME to indicate the loan annuity amount relative to the person's total income</a:t>
            </a:r>
            <a:endParaRPr/>
          </a:p>
        </p:txBody>
      </p:sp>
      <p:sp>
        <p:nvSpPr>
          <p:cNvPr id="447" name="Google Shape;447;g2b9000c5896_4_6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850024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b9000c5896_4_6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b9000c5896_4_6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228600" indent="0" rtl="0">
              <a:buFont typeface="Arial" panose="020B0604020202020204" pitchFamily="34" charset="0"/>
              <a:buNone/>
            </a:pPr>
            <a:r>
              <a:rPr lang="en-US"/>
              <a:t>CREDIT_TERM: Indicates the length of the payment period in months, considering that the annuity is the monthly payment.</a:t>
            </a:r>
          </a:p>
          <a:p>
            <a:pPr marL="228600" indent="0" rtl="0">
              <a:buFont typeface="Arial" panose="020B0604020202020204" pitchFamily="34" charset="0"/>
              <a:buNone/>
            </a:pPr>
            <a:r>
              <a:rPr lang="en-US"/>
              <a:t>DAYS_EMPLOYED_PERCENT: Reflects the percentage of days employed relative to the client's age.</a:t>
            </a:r>
          </a:p>
          <a:p>
            <a:pPr marL="0" lvl="0" indent="0" algn="l" rtl="0">
              <a:spcBef>
                <a:spcPts val="0"/>
              </a:spcBef>
              <a:spcAft>
                <a:spcPts val="0"/>
              </a:spcAft>
              <a:buNone/>
            </a:pPr>
            <a:endParaRPr/>
          </a:p>
        </p:txBody>
      </p:sp>
      <p:sp>
        <p:nvSpPr>
          <p:cNvPr id="447" name="Google Shape;447;g2b9000c5896_4_6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1711058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b9000c5896_4_6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b9000c5896_4_6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7" name="Google Shape;447;g2b9000c5896_4_6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3754289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b9000c5896_4_6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b9000c5896_4_6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7" name="Google Shape;447;g2b9000c5896_4_6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2118853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51652" y="-63335"/>
            <a:ext cx="13350241" cy="7385385"/>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780580" y="1265582"/>
            <a:ext cx="9438235" cy="4776462"/>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876519" y="2213871"/>
            <a:ext cx="9258576" cy="1865311"/>
          </a:xfrm>
        </p:spPr>
        <p:txBody>
          <a:bodyPr bIns="0" anchor="b">
            <a:normAutofit/>
          </a:bodyPr>
          <a:lstStyle>
            <a:lvl1pPr algn="ctr">
              <a:lnSpc>
                <a:spcPct val="80000"/>
              </a:lnSpc>
              <a:defRPr sz="5760" spc="-160">
                <a:solidFill>
                  <a:srgbClr val="FFFEFF"/>
                </a:solidFill>
              </a:defRPr>
            </a:lvl1pPr>
          </a:lstStyle>
          <a:p>
            <a:r>
              <a:rPr lang="en-US"/>
              <a:t>Click to edit Master title style</a:t>
            </a:r>
          </a:p>
        </p:txBody>
      </p:sp>
      <p:sp>
        <p:nvSpPr>
          <p:cNvPr id="3" name="Subtitle 2"/>
          <p:cNvSpPr>
            <a:spLocks noGrp="1"/>
          </p:cNvSpPr>
          <p:nvPr>
            <p:ph type="subTitle" idx="1"/>
          </p:nvPr>
        </p:nvSpPr>
        <p:spPr>
          <a:xfrm>
            <a:off x="1876520" y="4166685"/>
            <a:ext cx="9251655" cy="1410759"/>
          </a:xfrm>
        </p:spPr>
        <p:txBody>
          <a:bodyPr tIns="0">
            <a:normAutofit/>
          </a:bodyPr>
          <a:lstStyle>
            <a:lvl1pPr marL="0" indent="0" algn="ctr">
              <a:lnSpc>
                <a:spcPct val="100000"/>
              </a:lnSpc>
              <a:buNone/>
              <a:defRPr sz="1920" b="0">
                <a:solidFill>
                  <a:srgbClr val="FFFEFF"/>
                </a:solidFill>
              </a:defRPr>
            </a:lvl1pPr>
            <a:lvl2pPr marL="487695" indent="0" algn="ctr">
              <a:buNone/>
              <a:defRPr sz="1920"/>
            </a:lvl2pPr>
            <a:lvl3pPr marL="975390" indent="0" algn="ctr">
              <a:buNone/>
              <a:defRPr sz="1920"/>
            </a:lvl3pPr>
            <a:lvl4pPr marL="1463086" indent="0" algn="ctr">
              <a:buNone/>
              <a:defRPr sz="1707"/>
            </a:lvl4pPr>
            <a:lvl5pPr marL="1950781" indent="0" algn="ctr">
              <a:buNone/>
              <a:defRPr sz="1707"/>
            </a:lvl5pPr>
            <a:lvl6pPr marL="2438476" indent="0" algn="ctr">
              <a:buNone/>
              <a:defRPr sz="1707"/>
            </a:lvl6pPr>
            <a:lvl7pPr marL="2926171" indent="0" algn="ctr">
              <a:buNone/>
              <a:defRPr sz="1707"/>
            </a:lvl7pPr>
            <a:lvl8pPr marL="3413867" indent="0" algn="ctr">
              <a:buNone/>
              <a:defRPr sz="1707"/>
            </a:lvl8pPr>
            <a:lvl9pPr marL="3901562" indent="0" algn="ctr">
              <a:buNone/>
              <a:defRPr sz="1707"/>
            </a:lvl9pPr>
          </a:lstStyle>
          <a:p>
            <a:r>
              <a:rPr lang="en-US"/>
              <a:t>Click to edit Master subtitle style</a:t>
            </a:r>
          </a:p>
        </p:txBody>
      </p:sp>
      <p:sp>
        <p:nvSpPr>
          <p:cNvPr id="4" name="Date Placeholder 3"/>
          <p:cNvSpPr>
            <a:spLocks noGrp="1"/>
          </p:cNvSpPr>
          <p:nvPr>
            <p:ph type="dt" sz="half" idx="10"/>
          </p:nvPr>
        </p:nvSpPr>
        <p:spPr>
          <a:xfrm>
            <a:off x="858317" y="341376"/>
            <a:ext cx="3901440" cy="341376"/>
          </a:xfrm>
        </p:spPr>
        <p:txBody>
          <a:bodyPr vert="horz" lIns="91440" tIns="45720" rIns="91440" bIns="45720" rtlCol="0" anchor="ctr"/>
          <a:lstStyle>
            <a:lvl1pPr>
              <a:defRPr lang="en-US"/>
            </a:lvl1pPr>
          </a:lstStyle>
          <a:p>
            <a:fld id="{48A87A34-81AB-432B-8DAE-1953F412C126}" type="datetimeFigureOut">
              <a:rPr lang="en-US" dirty="0"/>
              <a:pPr/>
              <a:t>5/3/2024</a:t>
            </a:fld>
            <a:endParaRPr lang="en-US"/>
          </a:p>
        </p:txBody>
      </p:sp>
      <p:sp>
        <p:nvSpPr>
          <p:cNvPr id="5" name="Footer Placeholder 4"/>
          <p:cNvSpPr>
            <a:spLocks noGrp="1"/>
          </p:cNvSpPr>
          <p:nvPr>
            <p:ph type="ftr" sz="quarter" idx="11"/>
          </p:nvPr>
        </p:nvSpPr>
        <p:spPr>
          <a:xfrm>
            <a:off x="858317" y="6642202"/>
            <a:ext cx="11294669" cy="341376"/>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1167872" y="341376"/>
            <a:ext cx="975360" cy="341376"/>
          </a:xfrm>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222242410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45347" y="0"/>
            <a:ext cx="13423055" cy="7310121"/>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53487" y="1812896"/>
            <a:ext cx="3919441" cy="3701782"/>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947874" y="2506587"/>
            <a:ext cx="3734609" cy="2620204"/>
          </a:xfrm>
        </p:spPr>
        <p:txBody>
          <a:bodyPr/>
          <a:lstStyle>
            <a:lvl1pPr>
              <a:defRPr>
                <a:solidFill>
                  <a:srgbClr val="FFFEFF"/>
                </a:solidFill>
              </a:defRPr>
            </a:lvl1pPr>
          </a:lstStyle>
          <a:p>
            <a:r>
              <a:rPr lang="en-US"/>
              <a:t>Click to edit Master title style</a:t>
            </a:r>
          </a:p>
        </p:txBody>
      </p:sp>
      <p:sp>
        <p:nvSpPr>
          <p:cNvPr id="3" name="Vertical Text Placeholder 2"/>
          <p:cNvSpPr>
            <a:spLocks noGrp="1"/>
          </p:cNvSpPr>
          <p:nvPr>
            <p:ph type="body" orient="vert" idx="1"/>
          </p:nvPr>
        </p:nvSpPr>
        <p:spPr>
          <a:xfrm>
            <a:off x="5450649" y="847700"/>
            <a:ext cx="6693371" cy="560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5/3/2024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355145725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3423055" cy="7310121"/>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233545" y="1812896"/>
            <a:ext cx="3919441" cy="3701782"/>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8327933" y="2506587"/>
            <a:ext cx="3734608" cy="2620205"/>
          </a:xfrm>
        </p:spPr>
        <p:txBody>
          <a:bodyPr vert="eaVert"/>
          <a:lstStyle>
            <a:lvl1pPr algn="l">
              <a:lnSpc>
                <a:spcPct val="80000"/>
              </a:lnSpc>
              <a:defRPr>
                <a:solidFill>
                  <a:srgbClr val="FFFEFF"/>
                </a:solidFill>
              </a:defRPr>
            </a:lvl1pPr>
          </a:lstStyle>
          <a:p>
            <a:r>
              <a:rPr lang="en-US"/>
              <a:t>Click to edit Master title style</a:t>
            </a:r>
          </a:p>
        </p:txBody>
      </p:sp>
      <p:sp>
        <p:nvSpPr>
          <p:cNvPr id="3" name="Vertical Text Placeholder 2"/>
          <p:cNvSpPr>
            <a:spLocks noGrp="1"/>
          </p:cNvSpPr>
          <p:nvPr>
            <p:ph type="body" orient="vert" idx="1"/>
          </p:nvPr>
        </p:nvSpPr>
        <p:spPr>
          <a:xfrm>
            <a:off x="856264" y="851674"/>
            <a:ext cx="6686530" cy="56077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58317" y="341376"/>
            <a:ext cx="3901440" cy="341376"/>
          </a:xfrm>
        </p:spPr>
        <p:txBody>
          <a:bodyPr/>
          <a:lstStyle/>
          <a:p>
            <a:fld id="{48A87A34-81AB-432B-8DAE-1953F412C126}" type="datetimeFigureOut">
              <a:rPr lang="en-US" dirty="0"/>
              <a:t>5/3/2024</a:t>
            </a:fld>
            <a:endParaRPr lang="en-US"/>
          </a:p>
        </p:txBody>
      </p:sp>
      <p:sp>
        <p:nvSpPr>
          <p:cNvPr id="5" name="Footer Placeholder 4"/>
          <p:cNvSpPr>
            <a:spLocks noGrp="1"/>
          </p:cNvSpPr>
          <p:nvPr>
            <p:ph type="ftr" sz="quarter" idx="11"/>
          </p:nvPr>
        </p:nvSpPr>
        <p:spPr>
          <a:xfrm>
            <a:off x="858317" y="6642202"/>
            <a:ext cx="11294669" cy="341376"/>
          </a:xfrm>
        </p:spPr>
        <p:txBody>
          <a:bodyPr/>
          <a:lstStyle/>
          <a:p>
            <a:endParaRPr lang="en-US"/>
          </a:p>
        </p:txBody>
      </p:sp>
      <p:sp>
        <p:nvSpPr>
          <p:cNvPr id="6" name="Slide Number Placeholder 5"/>
          <p:cNvSpPr>
            <a:spLocks noGrp="1"/>
          </p:cNvSpPr>
          <p:nvPr>
            <p:ph type="sldNum" sz="quarter" idx="12"/>
          </p:nvPr>
        </p:nvSpPr>
        <p:spPr>
          <a:xfrm>
            <a:off x="11167872" y="341376"/>
            <a:ext cx="975360" cy="341376"/>
          </a:xfrm>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413655898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2"/>
        <p:cNvGrpSpPr/>
        <p:nvPr/>
      </p:nvGrpSpPr>
      <p:grpSpPr>
        <a:xfrm>
          <a:off x="0" y="0"/>
          <a:ext cx="0" cy="0"/>
          <a:chOff x="0" y="0"/>
          <a:chExt cx="0" cy="0"/>
        </a:xfrm>
      </p:grpSpPr>
      <p:sp>
        <p:nvSpPr>
          <p:cNvPr id="173" name="Google Shape;173;p31"/>
          <p:cNvSpPr txBox="1">
            <a:spLocks noGrp="1"/>
          </p:cNvSpPr>
          <p:nvPr>
            <p:ph type="sldNum" idx="12"/>
          </p:nvPr>
        </p:nvSpPr>
        <p:spPr>
          <a:xfrm>
            <a:off x="12049718" y="6632131"/>
            <a:ext cx="780300" cy="559800"/>
          </a:xfrm>
          <a:prstGeom prst="rect">
            <a:avLst/>
          </a:prstGeom>
          <a:noFill/>
          <a:ln>
            <a:noFill/>
          </a:ln>
        </p:spPr>
        <p:txBody>
          <a:bodyPr spcFirstLastPara="1" wrap="square" lIns="130025" tIns="130025" rIns="130025" bIns="130025" anchor="ctr"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4764218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Free Blank With Footer">
    <p:spTree>
      <p:nvGrpSpPr>
        <p:cNvPr id="1" name=""/>
        <p:cNvGrpSpPr/>
        <p:nvPr/>
      </p:nvGrpSpPr>
      <p:grpSpPr>
        <a:xfrm>
          <a:off x="0" y="0"/>
          <a:ext cx="0" cy="0"/>
          <a:chOff x="0" y="0"/>
          <a:chExt cx="0" cy="0"/>
        </a:xfrm>
      </p:grpSpPr>
      <p:sp>
        <p:nvSpPr>
          <p:cNvPr id="4" name="Round Same Side Corner Rectangle 3"/>
          <p:cNvSpPr/>
          <p:nvPr userDrawn="1"/>
        </p:nvSpPr>
        <p:spPr>
          <a:xfrm rot="16200000" flipH="1">
            <a:off x="12513223" y="6754037"/>
            <a:ext cx="409650" cy="573509"/>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20">
              <a:solidFill>
                <a:schemeClr val="tx1">
                  <a:lumMod val="50000"/>
                  <a:lumOff val="50000"/>
                </a:schemeClr>
              </a:solidFill>
            </a:endParaRPr>
          </a:p>
        </p:txBody>
      </p:sp>
      <p:sp>
        <p:nvSpPr>
          <p:cNvPr id="5" name="Slide Number Placeholder 4"/>
          <p:cNvSpPr>
            <a:spLocks noGrp="1"/>
          </p:cNvSpPr>
          <p:nvPr>
            <p:ph type="sldNum" sz="quarter" idx="12"/>
          </p:nvPr>
        </p:nvSpPr>
        <p:spPr>
          <a:xfrm>
            <a:off x="12439941" y="6957398"/>
            <a:ext cx="541868" cy="147732"/>
          </a:xfrm>
          <a:prstGeom prst="rect">
            <a:avLst/>
          </a:prstGeom>
        </p:spPr>
        <p:txBody>
          <a:bodyPr anchor="ctr"/>
          <a:lstStyle>
            <a:lvl1pPr algn="ctr">
              <a:defRPr sz="960" b="1">
                <a:solidFill>
                  <a:schemeClr val="tx1">
                    <a:lumMod val="50000"/>
                    <a:lumOff val="50000"/>
                  </a:schemeClr>
                </a:solidFill>
              </a:defRPr>
            </a:lvl1pPr>
          </a:lstStyle>
          <a:p>
            <a:fld id="{C136B7D2-B98C-44FD-8D04-7EC62A564975}" type="slidenum">
              <a:rPr lang="en-US" smtClean="0"/>
              <a:pPr/>
              <a:t>‹#›</a:t>
            </a:fld>
            <a:endParaRPr lang="en-US"/>
          </a:p>
        </p:txBody>
      </p:sp>
    </p:spTree>
    <p:extLst>
      <p:ext uri="{BB962C8B-B14F-4D97-AF65-F5344CB8AC3E}">
        <p14:creationId xmlns:p14="http://schemas.microsoft.com/office/powerpoint/2010/main" val="155997101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45347" y="0"/>
            <a:ext cx="13423055" cy="7310121"/>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53487" y="1812896"/>
            <a:ext cx="3919441" cy="3701782"/>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947874" y="2506587"/>
            <a:ext cx="3732244" cy="2620205"/>
          </a:xfrm>
        </p:spPr>
        <p:txBody>
          <a:bodyPr/>
          <a:lstStyle>
            <a:lvl1pPr>
              <a:defRPr>
                <a:solidFill>
                  <a:srgbClr val="FFFEFF"/>
                </a:solidFill>
              </a:defRPr>
            </a:lvl1pPr>
          </a:lstStyle>
          <a:p>
            <a:r>
              <a:rPr lang="en-US"/>
              <a:t>Click to edit Master title style</a:t>
            </a:r>
          </a:p>
        </p:txBody>
      </p:sp>
      <p:sp>
        <p:nvSpPr>
          <p:cNvPr id="3" name="Content Placeholder 2"/>
          <p:cNvSpPr>
            <a:spLocks noGrp="1"/>
          </p:cNvSpPr>
          <p:nvPr>
            <p:ph idx="1"/>
          </p:nvPr>
        </p:nvSpPr>
        <p:spPr>
          <a:xfrm>
            <a:off x="5459677" y="856732"/>
            <a:ext cx="6700665" cy="559853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5/3/2024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211777709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51652" y="-63335"/>
            <a:ext cx="13350241" cy="7385385"/>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476849" y="1265582"/>
            <a:ext cx="6043888" cy="4776462"/>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567164" y="2213045"/>
            <a:ext cx="5856239" cy="1802016"/>
          </a:xfrm>
        </p:spPr>
        <p:txBody>
          <a:bodyPr bIns="0" anchor="b">
            <a:normAutofit/>
          </a:bodyPr>
          <a:lstStyle>
            <a:lvl1pPr algn="ctr">
              <a:defRPr sz="4693">
                <a:solidFill>
                  <a:srgbClr val="FFFEFF"/>
                </a:solidFill>
              </a:defRPr>
            </a:lvl1pPr>
          </a:lstStyle>
          <a:p>
            <a:r>
              <a:rPr lang="en-US"/>
              <a:t>Click to edit Master title style</a:t>
            </a:r>
          </a:p>
        </p:txBody>
      </p:sp>
      <p:sp>
        <p:nvSpPr>
          <p:cNvPr id="3" name="Text Placeholder 2"/>
          <p:cNvSpPr>
            <a:spLocks noGrp="1"/>
          </p:cNvSpPr>
          <p:nvPr>
            <p:ph type="body" idx="1"/>
          </p:nvPr>
        </p:nvSpPr>
        <p:spPr>
          <a:xfrm>
            <a:off x="3567163" y="4103308"/>
            <a:ext cx="5856238" cy="1476021"/>
          </a:xfrm>
        </p:spPr>
        <p:txBody>
          <a:bodyPr tIns="0">
            <a:normAutofit/>
          </a:bodyPr>
          <a:lstStyle>
            <a:lvl1pPr marL="0" indent="0" algn="ctr">
              <a:buNone/>
              <a:defRPr sz="1920">
                <a:solidFill>
                  <a:srgbClr val="FFFEFF"/>
                </a:solidFill>
              </a:defRPr>
            </a:lvl1pPr>
            <a:lvl2pPr marL="487695" indent="0">
              <a:buNone/>
              <a:defRPr sz="1920">
                <a:solidFill>
                  <a:schemeClr val="tx1">
                    <a:tint val="75000"/>
                  </a:schemeClr>
                </a:solidFill>
              </a:defRPr>
            </a:lvl2pPr>
            <a:lvl3pPr marL="975390" indent="0">
              <a:buNone/>
              <a:defRPr sz="1920">
                <a:solidFill>
                  <a:schemeClr val="tx1">
                    <a:tint val="75000"/>
                  </a:schemeClr>
                </a:solidFill>
              </a:defRPr>
            </a:lvl3pPr>
            <a:lvl4pPr marL="1463086" indent="0">
              <a:buNone/>
              <a:defRPr sz="1707">
                <a:solidFill>
                  <a:schemeClr val="tx1">
                    <a:tint val="75000"/>
                  </a:schemeClr>
                </a:solidFill>
              </a:defRPr>
            </a:lvl4pPr>
            <a:lvl5pPr marL="1950781" indent="0">
              <a:buNone/>
              <a:defRPr sz="1707">
                <a:solidFill>
                  <a:schemeClr val="tx1">
                    <a:tint val="75000"/>
                  </a:schemeClr>
                </a:solidFill>
              </a:defRPr>
            </a:lvl5pPr>
            <a:lvl6pPr marL="2438476" indent="0">
              <a:buNone/>
              <a:defRPr sz="1707">
                <a:solidFill>
                  <a:schemeClr val="tx1">
                    <a:tint val="75000"/>
                  </a:schemeClr>
                </a:solidFill>
              </a:defRPr>
            </a:lvl6pPr>
            <a:lvl7pPr marL="2926171" indent="0">
              <a:buNone/>
              <a:defRPr sz="1707">
                <a:solidFill>
                  <a:schemeClr val="tx1">
                    <a:tint val="75000"/>
                  </a:schemeClr>
                </a:solidFill>
              </a:defRPr>
            </a:lvl7pPr>
            <a:lvl8pPr marL="3413867" indent="0">
              <a:buNone/>
              <a:defRPr sz="1707">
                <a:solidFill>
                  <a:schemeClr val="tx1">
                    <a:tint val="75000"/>
                  </a:schemeClr>
                </a:solidFill>
              </a:defRPr>
            </a:lvl8pPr>
            <a:lvl9pPr marL="3901562" indent="0">
              <a:buNone/>
              <a:defRPr sz="170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8317" y="341376"/>
            <a:ext cx="3901440" cy="341376"/>
          </a:xfrm>
        </p:spPr>
        <p:txBody>
          <a:bodyPr/>
          <a:lstStyle/>
          <a:p>
            <a:fld id="{48A87A34-81AB-432B-8DAE-1953F412C126}" type="datetimeFigureOut">
              <a:rPr lang="en-US" dirty="0"/>
              <a:t>5/3/2024</a:t>
            </a:fld>
            <a:endParaRPr lang="en-US"/>
          </a:p>
        </p:txBody>
      </p:sp>
      <p:sp>
        <p:nvSpPr>
          <p:cNvPr id="5" name="Footer Placeholder 4"/>
          <p:cNvSpPr>
            <a:spLocks noGrp="1"/>
          </p:cNvSpPr>
          <p:nvPr>
            <p:ph type="ftr" sz="quarter" idx="11"/>
          </p:nvPr>
        </p:nvSpPr>
        <p:spPr>
          <a:xfrm>
            <a:off x="858317" y="6642202"/>
            <a:ext cx="11294669" cy="341376"/>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1167872" y="341376"/>
            <a:ext cx="975360" cy="341376"/>
          </a:xfrm>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397469489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45347" y="0"/>
            <a:ext cx="13423055" cy="7310121"/>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53487" y="1812896"/>
            <a:ext cx="3919441" cy="3701782"/>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948266" y="2495647"/>
            <a:ext cx="3734217" cy="2634736"/>
          </a:xfrm>
        </p:spPr>
        <p:txBody>
          <a:bodyPr lIns="91440" tIns="91440" rIns="91440" bIns="91440"/>
          <a:lstStyle>
            <a:lvl1pPr>
              <a:defRPr>
                <a:solidFill>
                  <a:srgbClr val="FFFEFF"/>
                </a:solidFill>
              </a:defRPr>
            </a:lvl1pPr>
          </a:lstStyle>
          <a:p>
            <a:r>
              <a:rPr lang="en-US"/>
              <a:t>Click to edit Master title style</a:t>
            </a:r>
          </a:p>
        </p:txBody>
      </p:sp>
      <p:sp>
        <p:nvSpPr>
          <p:cNvPr id="3" name="Content Placeholder 2"/>
          <p:cNvSpPr>
            <a:spLocks noGrp="1"/>
          </p:cNvSpPr>
          <p:nvPr>
            <p:ph sz="half" idx="1"/>
          </p:nvPr>
        </p:nvSpPr>
        <p:spPr>
          <a:xfrm>
            <a:off x="5462270" y="856734"/>
            <a:ext cx="6687564" cy="25414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459677" y="3916973"/>
            <a:ext cx="6690157" cy="25424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58317" y="341376"/>
            <a:ext cx="3901440" cy="341376"/>
          </a:xfrm>
        </p:spPr>
        <p:txBody>
          <a:bodyPr/>
          <a:lstStyle/>
          <a:p>
            <a:fld id="{48A87A34-81AB-432B-8DAE-1953F412C126}" type="datetimeFigureOut">
              <a:rPr lang="en-US" dirty="0"/>
              <a:t>5/3/2024</a:t>
            </a:fld>
            <a:endParaRPr lang="en-US"/>
          </a:p>
        </p:txBody>
      </p:sp>
      <p:sp>
        <p:nvSpPr>
          <p:cNvPr id="6" name="Footer Placeholder 5"/>
          <p:cNvSpPr>
            <a:spLocks noGrp="1"/>
          </p:cNvSpPr>
          <p:nvPr>
            <p:ph type="ftr" sz="quarter" idx="11"/>
          </p:nvPr>
        </p:nvSpPr>
        <p:spPr>
          <a:xfrm>
            <a:off x="858317" y="6642202"/>
            <a:ext cx="11294669" cy="341376"/>
          </a:xfrm>
        </p:spPr>
        <p:txBody>
          <a:bodyPr/>
          <a:lstStyle/>
          <a:p>
            <a:endParaRPr lang="en-US"/>
          </a:p>
        </p:txBody>
      </p:sp>
      <p:sp>
        <p:nvSpPr>
          <p:cNvPr id="7" name="Slide Number Placeholder 6"/>
          <p:cNvSpPr>
            <a:spLocks noGrp="1"/>
          </p:cNvSpPr>
          <p:nvPr>
            <p:ph type="sldNum" sz="quarter" idx="12"/>
          </p:nvPr>
        </p:nvSpPr>
        <p:spPr>
          <a:xfrm>
            <a:off x="11167872" y="341376"/>
            <a:ext cx="975360" cy="341376"/>
          </a:xfrm>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56942429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45347" y="0"/>
            <a:ext cx="13423055" cy="7310121"/>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53487" y="1812896"/>
            <a:ext cx="3919441" cy="3701782"/>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948268" y="2521510"/>
            <a:ext cx="3734217" cy="2624530"/>
          </a:xfrm>
        </p:spPr>
        <p:txBody>
          <a:bodyPr lIns="91440" tIns="91440" rIns="91440" bIns="91440"/>
          <a:lstStyle>
            <a:lvl1pPr>
              <a:defRPr>
                <a:solidFill>
                  <a:srgbClr val="FFFEFF"/>
                </a:solidFill>
              </a:defRPr>
            </a:lvl1pPr>
          </a:lstStyle>
          <a:p>
            <a:r>
              <a:rPr lang="en-US"/>
              <a:t>Click to edit Master title style</a:t>
            </a:r>
          </a:p>
        </p:txBody>
      </p:sp>
      <p:sp>
        <p:nvSpPr>
          <p:cNvPr id="3" name="Text Placeholder 2"/>
          <p:cNvSpPr>
            <a:spLocks noGrp="1"/>
          </p:cNvSpPr>
          <p:nvPr>
            <p:ph type="body" idx="1"/>
          </p:nvPr>
        </p:nvSpPr>
        <p:spPr>
          <a:xfrm>
            <a:off x="5466813" y="856731"/>
            <a:ext cx="6682761" cy="731520"/>
          </a:xfrm>
        </p:spPr>
        <p:txBody>
          <a:bodyPr anchor="ctr">
            <a:noAutofit/>
          </a:bodyPr>
          <a:lstStyle>
            <a:lvl1pPr marL="0" indent="0" algn="l">
              <a:lnSpc>
                <a:spcPct val="100000"/>
              </a:lnSpc>
              <a:buNone/>
              <a:defRPr sz="2347" b="0" cap="all" baseline="0">
                <a:solidFill>
                  <a:schemeClr val="accent1"/>
                </a:solidFill>
              </a:defRPr>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Click to edit Master text styles</a:t>
            </a:r>
          </a:p>
        </p:txBody>
      </p:sp>
      <p:sp>
        <p:nvSpPr>
          <p:cNvPr id="4" name="Content Placeholder 3"/>
          <p:cNvSpPr>
            <a:spLocks noGrp="1"/>
          </p:cNvSpPr>
          <p:nvPr>
            <p:ph sz="half" idx="2"/>
          </p:nvPr>
        </p:nvSpPr>
        <p:spPr>
          <a:xfrm>
            <a:off x="5466992" y="1588251"/>
            <a:ext cx="6681973" cy="18099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459896" y="3910279"/>
            <a:ext cx="6682042" cy="731520"/>
          </a:xfrm>
        </p:spPr>
        <p:txBody>
          <a:bodyPr anchor="ctr">
            <a:noAutofit/>
          </a:bodyPr>
          <a:lstStyle>
            <a:lvl1pPr marL="0" indent="0" algn="l">
              <a:lnSpc>
                <a:spcPct val="100000"/>
              </a:lnSpc>
              <a:buNone/>
              <a:defRPr sz="2347" b="0" cap="all" baseline="0">
                <a:solidFill>
                  <a:schemeClr val="accent1"/>
                </a:solidFill>
              </a:defRPr>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Click to edit Master text styles</a:t>
            </a:r>
          </a:p>
        </p:txBody>
      </p:sp>
      <p:sp>
        <p:nvSpPr>
          <p:cNvPr id="6" name="Content Placeholder 5"/>
          <p:cNvSpPr>
            <a:spLocks noGrp="1"/>
          </p:cNvSpPr>
          <p:nvPr>
            <p:ph sz="quarter" idx="4"/>
          </p:nvPr>
        </p:nvSpPr>
        <p:spPr>
          <a:xfrm>
            <a:off x="5459677" y="4641799"/>
            <a:ext cx="6683294" cy="18176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58317" y="341376"/>
            <a:ext cx="3901440" cy="341376"/>
          </a:xfrm>
        </p:spPr>
        <p:txBody>
          <a:bodyPr/>
          <a:lstStyle/>
          <a:p>
            <a:fld id="{48A87A34-81AB-432B-8DAE-1953F412C126}" type="datetimeFigureOut">
              <a:rPr lang="en-US" dirty="0"/>
              <a:t>5/3/2024</a:t>
            </a:fld>
            <a:endParaRPr lang="en-US"/>
          </a:p>
        </p:txBody>
      </p:sp>
      <p:sp>
        <p:nvSpPr>
          <p:cNvPr id="8" name="Footer Placeholder 7"/>
          <p:cNvSpPr>
            <a:spLocks noGrp="1"/>
          </p:cNvSpPr>
          <p:nvPr>
            <p:ph type="ftr" sz="quarter" idx="11"/>
          </p:nvPr>
        </p:nvSpPr>
        <p:spPr>
          <a:xfrm>
            <a:off x="858317" y="6642202"/>
            <a:ext cx="11294669" cy="341376"/>
          </a:xfrm>
        </p:spPr>
        <p:txBody>
          <a:bodyPr/>
          <a:lstStyle/>
          <a:p>
            <a:endParaRPr lang="en-US"/>
          </a:p>
        </p:txBody>
      </p:sp>
      <p:sp>
        <p:nvSpPr>
          <p:cNvPr id="9" name="Slide Number Placeholder 8"/>
          <p:cNvSpPr>
            <a:spLocks noGrp="1"/>
          </p:cNvSpPr>
          <p:nvPr>
            <p:ph type="sldNum" sz="quarter" idx="12"/>
          </p:nvPr>
        </p:nvSpPr>
        <p:spPr>
          <a:xfrm>
            <a:off x="11167872" y="341376"/>
            <a:ext cx="975360" cy="341376"/>
          </a:xfrm>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196395290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45347" y="0"/>
            <a:ext cx="13423055" cy="7310121"/>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53487" y="1812896"/>
            <a:ext cx="3919441" cy="3701782"/>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947874" y="2506587"/>
            <a:ext cx="3734609" cy="2620205"/>
          </a:xfrm>
        </p:spPr>
        <p:txBody>
          <a:bodyPr/>
          <a:lstStyle>
            <a:lvl1pPr>
              <a:defRPr>
                <a:solidFill>
                  <a:srgbClr val="FFFEFF"/>
                </a:solidFill>
              </a:defRPr>
            </a:lvl1pPr>
          </a:lstStyle>
          <a:p>
            <a:r>
              <a:rPr lang="en-US"/>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dirty="0"/>
              <a:t>5/3/2024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183734487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58317" y="341376"/>
            <a:ext cx="3901440" cy="341376"/>
          </a:xfrm>
        </p:spPr>
        <p:txBody>
          <a:bodyPr/>
          <a:lstStyle/>
          <a:p>
            <a:fld id="{48A87A34-81AB-432B-8DAE-1953F412C126}" type="datetimeFigureOut">
              <a:rPr lang="en-US" dirty="0"/>
              <a:t>5/3/2024</a:t>
            </a:fld>
            <a:endParaRPr lang="en-US"/>
          </a:p>
        </p:txBody>
      </p:sp>
      <p:sp>
        <p:nvSpPr>
          <p:cNvPr id="3" name="Footer Placeholder 2"/>
          <p:cNvSpPr>
            <a:spLocks noGrp="1"/>
          </p:cNvSpPr>
          <p:nvPr>
            <p:ph type="ftr" sz="quarter" idx="11"/>
          </p:nvPr>
        </p:nvSpPr>
        <p:spPr>
          <a:xfrm>
            <a:off x="858317" y="6642202"/>
            <a:ext cx="11294669" cy="341376"/>
          </a:xfrm>
        </p:spPr>
        <p:txBody>
          <a:bodyPr/>
          <a:lstStyle/>
          <a:p>
            <a:endParaRPr lang="en-US"/>
          </a:p>
        </p:txBody>
      </p:sp>
      <p:sp>
        <p:nvSpPr>
          <p:cNvPr id="4" name="Slide Number Placeholder 3"/>
          <p:cNvSpPr>
            <a:spLocks noGrp="1"/>
          </p:cNvSpPr>
          <p:nvPr>
            <p:ph type="sldNum" sz="quarter" idx="12"/>
          </p:nvPr>
        </p:nvSpPr>
        <p:spPr>
          <a:xfrm>
            <a:off x="11167872" y="341376"/>
            <a:ext cx="975360" cy="341376"/>
          </a:xfrm>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108053093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45347" y="0"/>
            <a:ext cx="13423055" cy="7310121"/>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53487" y="1812896"/>
            <a:ext cx="3919441" cy="3701782"/>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947874" y="2508828"/>
            <a:ext cx="3734610" cy="1304851"/>
          </a:xfrm>
        </p:spPr>
        <p:txBody>
          <a:bodyPr bIns="0" anchor="b">
            <a:noAutofit/>
          </a:bodyPr>
          <a:lstStyle>
            <a:lvl1pPr algn="ctr">
              <a:defRPr sz="3413">
                <a:solidFill>
                  <a:srgbClr val="FFFEFF"/>
                </a:solidFill>
              </a:defRPr>
            </a:lvl1pPr>
          </a:lstStyle>
          <a:p>
            <a:r>
              <a:rPr lang="en-US"/>
              <a:t>Click to edit Master title style</a:t>
            </a:r>
          </a:p>
        </p:txBody>
      </p:sp>
      <p:sp>
        <p:nvSpPr>
          <p:cNvPr id="3" name="Content Placeholder 2"/>
          <p:cNvSpPr>
            <a:spLocks noGrp="1"/>
          </p:cNvSpPr>
          <p:nvPr>
            <p:ph idx="1"/>
          </p:nvPr>
        </p:nvSpPr>
        <p:spPr>
          <a:xfrm>
            <a:off x="5450649" y="856330"/>
            <a:ext cx="6693371" cy="559993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47874" y="3818865"/>
            <a:ext cx="3734610" cy="1302575"/>
          </a:xfrm>
        </p:spPr>
        <p:txBody>
          <a:bodyPr/>
          <a:lstStyle>
            <a:lvl1pPr marL="0" indent="0" algn="ctr">
              <a:buNone/>
              <a:defRPr sz="1707">
                <a:solidFill>
                  <a:srgbClr val="FFFEFF"/>
                </a:solidFill>
              </a:defRPr>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227919177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51652" y="-63335"/>
            <a:ext cx="13350241" cy="7385385"/>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59025" y="1811554"/>
            <a:ext cx="6337643" cy="3701782"/>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8046411" y="0"/>
            <a:ext cx="4958389" cy="7315200"/>
          </a:xfrm>
          <a:solidFill>
            <a:schemeClr val="bg1">
              <a:lumMod val="65000"/>
              <a:lumOff val="35000"/>
            </a:schemeClr>
          </a:solidFill>
          <a:ln w="9525" cap="sq">
            <a:noFill/>
            <a:miter lim="800000"/>
          </a:ln>
          <a:effectLst/>
        </p:spPr>
        <p:txBody>
          <a:bodyPr anchor="t"/>
          <a:lstStyle>
            <a:lvl1pPr marL="0" indent="0" algn="ctr">
              <a:buNone/>
              <a:defRPr sz="3413"/>
            </a:lvl1pPr>
            <a:lvl2pPr marL="487695" indent="0">
              <a:buNone/>
              <a:defRPr sz="2987"/>
            </a:lvl2pPr>
            <a:lvl3pPr marL="975390" indent="0">
              <a:buNone/>
              <a:defRPr sz="2560"/>
            </a:lvl3pPr>
            <a:lvl4pPr marL="1463086" indent="0">
              <a:buNone/>
              <a:defRPr sz="2133"/>
            </a:lvl4pPr>
            <a:lvl5pPr marL="1950781" indent="0">
              <a:buNone/>
              <a:defRPr sz="2133"/>
            </a:lvl5pPr>
            <a:lvl6pPr marL="2438476" indent="0">
              <a:buNone/>
              <a:defRPr sz="2133"/>
            </a:lvl6pPr>
            <a:lvl7pPr marL="2926171" indent="0">
              <a:buNone/>
              <a:defRPr sz="2133"/>
            </a:lvl7pPr>
            <a:lvl8pPr marL="3413867" indent="0">
              <a:buNone/>
              <a:defRPr sz="2133"/>
            </a:lvl8pPr>
            <a:lvl9pPr marL="3901562" indent="0">
              <a:buNone/>
              <a:defRPr sz="2133"/>
            </a:lvl9pPr>
          </a:lstStyle>
          <a:p>
            <a:r>
              <a:rPr lang="en-US"/>
              <a:t>Click icon to add picture</a:t>
            </a:r>
          </a:p>
        </p:txBody>
      </p:sp>
      <p:sp>
        <p:nvSpPr>
          <p:cNvPr id="2" name="Title 1"/>
          <p:cNvSpPr>
            <a:spLocks noGrp="1"/>
          </p:cNvSpPr>
          <p:nvPr>
            <p:ph type="title"/>
          </p:nvPr>
        </p:nvSpPr>
        <p:spPr>
          <a:xfrm>
            <a:off x="944472" y="2517606"/>
            <a:ext cx="6161756" cy="1256567"/>
          </a:xfrm>
        </p:spPr>
        <p:txBody>
          <a:bodyPr bIns="0" anchor="b">
            <a:normAutofit/>
          </a:bodyPr>
          <a:lstStyle>
            <a:lvl1pPr>
              <a:defRPr sz="3840">
                <a:solidFill>
                  <a:srgbClr val="FFFEFF"/>
                </a:solidFill>
              </a:defRPr>
            </a:lvl1pPr>
          </a:lstStyle>
          <a:p>
            <a:r>
              <a:rPr lang="en-US"/>
              <a:t>Click to edit Master title style</a:t>
            </a:r>
          </a:p>
        </p:txBody>
      </p:sp>
      <p:sp>
        <p:nvSpPr>
          <p:cNvPr id="4" name="Text Placeholder 3"/>
          <p:cNvSpPr>
            <a:spLocks noGrp="1"/>
          </p:cNvSpPr>
          <p:nvPr>
            <p:ph type="body" sz="half" idx="2"/>
          </p:nvPr>
        </p:nvSpPr>
        <p:spPr>
          <a:xfrm>
            <a:off x="944472" y="3781346"/>
            <a:ext cx="6161756" cy="1359145"/>
          </a:xfrm>
        </p:spPr>
        <p:txBody>
          <a:bodyPr>
            <a:normAutofit/>
          </a:bodyPr>
          <a:lstStyle>
            <a:lvl1pPr marL="0" indent="0" algn="ctr">
              <a:buNone/>
              <a:defRPr sz="1920">
                <a:solidFill>
                  <a:srgbClr val="FFFEFF"/>
                </a:solidFill>
              </a:defRPr>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Click to edit Master text styles</a:t>
            </a:r>
          </a:p>
        </p:txBody>
      </p:sp>
      <p:sp>
        <p:nvSpPr>
          <p:cNvPr id="5" name="Date Placeholder 4"/>
          <p:cNvSpPr>
            <a:spLocks noGrp="1"/>
          </p:cNvSpPr>
          <p:nvPr>
            <p:ph type="dt" sz="half" idx="10"/>
          </p:nvPr>
        </p:nvSpPr>
        <p:spPr>
          <a:xfrm>
            <a:off x="858317" y="341376"/>
            <a:ext cx="3901440" cy="341376"/>
          </a:xfrm>
        </p:spPr>
        <p:txBody>
          <a:bodyPr/>
          <a:lstStyle/>
          <a:p>
            <a:fld id="{48A87A34-81AB-432B-8DAE-1953F412C126}" type="datetimeFigureOut">
              <a:rPr lang="en-US" dirty="0"/>
              <a:t>5/3/2024</a:t>
            </a:fld>
            <a:endParaRPr lang="en-US"/>
          </a:p>
        </p:txBody>
      </p:sp>
      <p:sp>
        <p:nvSpPr>
          <p:cNvPr id="6" name="Footer Placeholder 5"/>
          <p:cNvSpPr>
            <a:spLocks noGrp="1"/>
          </p:cNvSpPr>
          <p:nvPr>
            <p:ph type="ftr" sz="quarter" idx="11"/>
          </p:nvPr>
        </p:nvSpPr>
        <p:spPr>
          <a:xfrm>
            <a:off x="858317" y="6642202"/>
            <a:ext cx="6338350" cy="341376"/>
          </a:xfrm>
        </p:spPr>
        <p:txBody>
          <a:bodyPr/>
          <a:lstStyle/>
          <a:p>
            <a:endParaRPr lang="en-US"/>
          </a:p>
        </p:txBody>
      </p:sp>
      <p:sp>
        <p:nvSpPr>
          <p:cNvPr id="7" name="Slide Number Placeholder 6"/>
          <p:cNvSpPr>
            <a:spLocks noGrp="1"/>
          </p:cNvSpPr>
          <p:nvPr>
            <p:ph type="sldNum" sz="quarter" idx="12"/>
          </p:nvPr>
        </p:nvSpPr>
        <p:spPr>
          <a:xfrm>
            <a:off x="6216935" y="341376"/>
            <a:ext cx="975360" cy="341376"/>
          </a:xfrm>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292933384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50573" y="2515617"/>
            <a:ext cx="3731911" cy="2620251"/>
          </a:xfrm>
          <a:prstGeom prst="rect">
            <a:avLst/>
          </a:prstGeom>
        </p:spPr>
        <p:txBody>
          <a:bodyPr vert="horz" lIns="228600" tIns="228600" rIns="228600" bIns="228600" rtlCol="0" anchor="ctr">
            <a:normAutofit/>
          </a:bodyPr>
          <a:lstStyle/>
          <a:p>
            <a:r>
              <a:rPr lang="en-US"/>
              <a:t>Click to edit Master title style</a:t>
            </a:r>
          </a:p>
        </p:txBody>
      </p:sp>
      <p:sp>
        <p:nvSpPr>
          <p:cNvPr id="3" name="Text Placeholder 2"/>
          <p:cNvSpPr>
            <a:spLocks noGrp="1"/>
          </p:cNvSpPr>
          <p:nvPr>
            <p:ph type="body" idx="1"/>
          </p:nvPr>
        </p:nvSpPr>
        <p:spPr>
          <a:xfrm>
            <a:off x="5797314" y="847700"/>
            <a:ext cx="6346705" cy="5607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8317" y="341376"/>
            <a:ext cx="3901440" cy="341376"/>
          </a:xfrm>
          <a:prstGeom prst="rect">
            <a:avLst/>
          </a:prstGeom>
        </p:spPr>
        <p:txBody>
          <a:bodyPr vert="horz" lIns="91440" tIns="45720" rIns="91440" bIns="45720" rtlCol="0" anchor="ctr"/>
          <a:lstStyle>
            <a:lvl1pPr algn="l">
              <a:defRPr sz="1067">
                <a:solidFill>
                  <a:schemeClr val="tx1">
                    <a:tint val="75000"/>
                  </a:schemeClr>
                </a:solidFill>
              </a:defRPr>
            </a:lvl1pPr>
          </a:lstStyle>
          <a:p>
            <a:fld id="{48A87A34-81AB-432B-8DAE-1953F412C126}" type="datetimeFigureOut">
              <a:rPr lang="en-US" dirty="0"/>
              <a:pPr/>
              <a:t>5/3/2024</a:t>
            </a:fld>
            <a:endParaRPr lang="en-US"/>
          </a:p>
        </p:txBody>
      </p:sp>
      <p:sp>
        <p:nvSpPr>
          <p:cNvPr id="5" name="Footer Placeholder 4"/>
          <p:cNvSpPr>
            <a:spLocks noGrp="1"/>
          </p:cNvSpPr>
          <p:nvPr>
            <p:ph type="ftr" sz="quarter" idx="3"/>
          </p:nvPr>
        </p:nvSpPr>
        <p:spPr>
          <a:xfrm>
            <a:off x="858317" y="6642202"/>
            <a:ext cx="11294669" cy="341376"/>
          </a:xfrm>
          <a:prstGeom prst="rect">
            <a:avLst/>
          </a:prstGeom>
        </p:spPr>
        <p:txBody>
          <a:bodyPr vert="horz" lIns="91440" tIns="45720" rIns="91440" bIns="45720" rtlCol="0" anchor="ctr"/>
          <a:lstStyle>
            <a:lvl1pPr algn="r">
              <a:defRPr sz="1067">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167872" y="341376"/>
            <a:ext cx="975360" cy="341376"/>
          </a:xfrm>
          <a:prstGeom prst="rect">
            <a:avLst/>
          </a:prstGeom>
        </p:spPr>
        <p:txBody>
          <a:bodyPr vert="horz" lIns="91440" tIns="45720" rIns="91440" bIns="45720" rtlCol="0" anchor="ctr"/>
          <a:lstStyle>
            <a:lvl1pPr algn="r">
              <a:defRPr sz="1067">
                <a:solidFill>
                  <a:schemeClr val="tx1">
                    <a:tint val="75000"/>
                  </a:schemeClr>
                </a:solidFill>
              </a:defRPr>
            </a:lvl1pPr>
          </a:lstStyle>
          <a:p>
            <a:fld id="{6D22F896-40B5-4ADD-8801-0D06FADFA095}" type="slidenum">
              <a:rPr lang="en-US" dirty="0"/>
              <a:pPr/>
              <a:t>‹#›</a:t>
            </a:fld>
            <a:endParaRPr lang="en-US"/>
          </a:p>
        </p:txBody>
      </p:sp>
      <p:pic>
        <p:nvPicPr>
          <p:cNvPr id="7" name="Picture 6" descr="A logo of a sports team&#10;&#10;Description automatically generated">
            <a:extLst>
              <a:ext uri="{FF2B5EF4-FFF2-40B4-BE49-F238E27FC236}">
                <a16:creationId xmlns:a16="http://schemas.microsoft.com/office/drawing/2014/main" id="{A965DDD3-5B9F-A186-7AE2-CF6968EBEF7A}"/>
              </a:ext>
            </a:extLst>
          </p:cNvPr>
          <p:cNvPicPr>
            <a:picLocks noChangeAspect="1"/>
          </p:cNvPicPr>
          <p:nvPr userDrawn="1"/>
        </p:nvPicPr>
        <p:blipFill>
          <a:blip r:embed="rId15"/>
          <a:stretch>
            <a:fillRect/>
          </a:stretch>
        </p:blipFill>
        <p:spPr>
          <a:xfrm>
            <a:off x="10988858" y="-149122"/>
            <a:ext cx="2308747" cy="1009059"/>
          </a:xfrm>
          <a:prstGeom prst="rect">
            <a:avLst/>
          </a:prstGeom>
        </p:spPr>
      </p:pic>
    </p:spTree>
    <p:extLst>
      <p:ext uri="{BB962C8B-B14F-4D97-AF65-F5344CB8AC3E}">
        <p14:creationId xmlns:p14="http://schemas.microsoft.com/office/powerpoint/2010/main" val="1471187678"/>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 id="2147483848" r:id="rId13"/>
  </p:sldLayoutIdLst>
  <p:hf sldNum="0" hdr="0" ftr="0" dt="0"/>
  <p:txStyles>
    <p:titleStyle>
      <a:lvl1pPr algn="ctr" defTabSz="975390" rtl="0" eaLnBrk="1" latinLnBrk="0" hangingPunct="1">
        <a:lnSpc>
          <a:spcPct val="85000"/>
        </a:lnSpc>
        <a:spcBef>
          <a:spcPct val="0"/>
        </a:spcBef>
        <a:buNone/>
        <a:defRPr sz="4267" b="0" i="0" kern="1200" cap="none" spc="-160">
          <a:solidFill>
            <a:schemeClr val="tx1"/>
          </a:solidFill>
          <a:effectLst/>
          <a:latin typeface="+mj-lt"/>
          <a:ea typeface="+mj-ea"/>
          <a:cs typeface="+mj-cs"/>
        </a:defRPr>
      </a:lvl1pPr>
    </p:titleStyle>
    <p:bodyStyle>
      <a:lvl1pPr marL="243848" indent="-243848" algn="l" defTabSz="975390" rtl="0" eaLnBrk="1" latinLnBrk="0" hangingPunct="1">
        <a:lnSpc>
          <a:spcPct val="120000"/>
        </a:lnSpc>
        <a:spcBef>
          <a:spcPts val="1067"/>
        </a:spcBef>
        <a:buClr>
          <a:schemeClr val="accent1"/>
        </a:buClr>
        <a:buSzPct val="110000"/>
        <a:buFont typeface="Wingdings" panose="05000000000000000000" pitchFamily="2" charset="2"/>
        <a:buChar char="§"/>
        <a:defRPr sz="1920" kern="1200">
          <a:solidFill>
            <a:schemeClr val="tx1"/>
          </a:solidFill>
          <a:effectLst/>
          <a:latin typeface="+mn-lt"/>
          <a:ea typeface="+mn-ea"/>
          <a:cs typeface="+mn-cs"/>
        </a:defRPr>
      </a:lvl1pPr>
      <a:lvl2pPr marL="731543" indent="-243848" algn="l" defTabSz="975390" rtl="0" eaLnBrk="1" latinLnBrk="0" hangingPunct="1">
        <a:lnSpc>
          <a:spcPct val="120000"/>
        </a:lnSpc>
        <a:spcBef>
          <a:spcPts val="533"/>
        </a:spcBef>
        <a:buClr>
          <a:schemeClr val="accent1"/>
        </a:buClr>
        <a:buSzPct val="110000"/>
        <a:buFont typeface="Wingdings" panose="05000000000000000000" pitchFamily="2" charset="2"/>
        <a:buChar char="§"/>
        <a:defRPr sz="1707" kern="1200">
          <a:solidFill>
            <a:schemeClr val="tx1"/>
          </a:solidFill>
          <a:effectLst/>
          <a:latin typeface="+mn-lt"/>
          <a:ea typeface="+mn-ea"/>
          <a:cs typeface="+mn-cs"/>
        </a:defRPr>
      </a:lvl2pPr>
      <a:lvl3pPr marL="1219238" indent="-243848" algn="l" defTabSz="975390" rtl="0" eaLnBrk="1" latinLnBrk="0" hangingPunct="1">
        <a:lnSpc>
          <a:spcPct val="120000"/>
        </a:lnSpc>
        <a:spcBef>
          <a:spcPts val="533"/>
        </a:spcBef>
        <a:buClr>
          <a:schemeClr val="accent1"/>
        </a:buClr>
        <a:buSzPct val="110000"/>
        <a:buFont typeface="Wingdings" panose="05000000000000000000" pitchFamily="2" charset="2"/>
        <a:buChar char="§"/>
        <a:defRPr sz="1493" kern="1200">
          <a:solidFill>
            <a:schemeClr val="tx1"/>
          </a:solidFill>
          <a:effectLst/>
          <a:latin typeface="+mn-lt"/>
          <a:ea typeface="+mn-ea"/>
          <a:cs typeface="+mn-cs"/>
        </a:defRPr>
      </a:lvl3pPr>
      <a:lvl4pPr marL="1706933" indent="-243848" algn="l" defTabSz="975390" rtl="0" eaLnBrk="1" latinLnBrk="0" hangingPunct="1">
        <a:lnSpc>
          <a:spcPct val="120000"/>
        </a:lnSpc>
        <a:spcBef>
          <a:spcPts val="533"/>
        </a:spcBef>
        <a:buClr>
          <a:schemeClr val="accent1"/>
        </a:buClr>
        <a:buSzPct val="110000"/>
        <a:buFont typeface="Wingdings" panose="05000000000000000000" pitchFamily="2" charset="2"/>
        <a:buChar char="§"/>
        <a:defRPr sz="1280" kern="1200">
          <a:solidFill>
            <a:schemeClr val="tx1"/>
          </a:solidFill>
          <a:effectLst/>
          <a:latin typeface="+mn-lt"/>
          <a:ea typeface="+mn-ea"/>
          <a:cs typeface="+mn-cs"/>
        </a:defRPr>
      </a:lvl4pPr>
      <a:lvl5pPr marL="2194629" indent="-243848" algn="l" defTabSz="975390" rtl="0" eaLnBrk="1" latinLnBrk="0" hangingPunct="1">
        <a:lnSpc>
          <a:spcPct val="120000"/>
        </a:lnSpc>
        <a:spcBef>
          <a:spcPts val="533"/>
        </a:spcBef>
        <a:buClr>
          <a:schemeClr val="accent1"/>
        </a:buClr>
        <a:buSzPct val="110000"/>
        <a:buFont typeface="Wingdings" panose="05000000000000000000" pitchFamily="2" charset="2"/>
        <a:buChar char="§"/>
        <a:defRPr sz="1280" kern="1200">
          <a:solidFill>
            <a:schemeClr val="tx1"/>
          </a:solidFill>
          <a:effectLst/>
          <a:latin typeface="+mn-lt"/>
          <a:ea typeface="+mn-ea"/>
          <a:cs typeface="+mn-cs"/>
        </a:defRPr>
      </a:lvl5pPr>
      <a:lvl6pPr marL="2682324" indent="-243848" algn="l" defTabSz="975390" rtl="0" eaLnBrk="1" latinLnBrk="0" hangingPunct="1">
        <a:lnSpc>
          <a:spcPct val="120000"/>
        </a:lnSpc>
        <a:spcBef>
          <a:spcPts val="533"/>
        </a:spcBef>
        <a:buClr>
          <a:schemeClr val="accent1"/>
        </a:buClr>
        <a:buSzPct val="110000"/>
        <a:buFont typeface="Wingdings" panose="05000000000000000000" pitchFamily="2" charset="2"/>
        <a:buChar char="§"/>
        <a:defRPr sz="1280" kern="1200">
          <a:solidFill>
            <a:schemeClr val="tx1"/>
          </a:solidFill>
          <a:effectLst/>
          <a:latin typeface="+mn-lt"/>
          <a:ea typeface="+mn-ea"/>
          <a:cs typeface="+mn-cs"/>
        </a:defRPr>
      </a:lvl6pPr>
      <a:lvl7pPr marL="3170019" indent="-243848" algn="l" defTabSz="975390" rtl="0" eaLnBrk="1" latinLnBrk="0" hangingPunct="1">
        <a:lnSpc>
          <a:spcPct val="120000"/>
        </a:lnSpc>
        <a:spcBef>
          <a:spcPts val="533"/>
        </a:spcBef>
        <a:buClr>
          <a:schemeClr val="accent1"/>
        </a:buClr>
        <a:buSzPct val="110000"/>
        <a:buFont typeface="Wingdings" panose="05000000000000000000" pitchFamily="2" charset="2"/>
        <a:buChar char="§"/>
        <a:defRPr sz="1280" kern="1200">
          <a:solidFill>
            <a:schemeClr val="tx1"/>
          </a:solidFill>
          <a:effectLst/>
          <a:latin typeface="+mn-lt"/>
          <a:ea typeface="+mn-ea"/>
          <a:cs typeface="+mn-cs"/>
        </a:defRPr>
      </a:lvl7pPr>
      <a:lvl8pPr marL="3657714" indent="-243848" algn="l" defTabSz="975390" rtl="0" eaLnBrk="1" latinLnBrk="0" hangingPunct="1">
        <a:lnSpc>
          <a:spcPct val="120000"/>
        </a:lnSpc>
        <a:spcBef>
          <a:spcPts val="533"/>
        </a:spcBef>
        <a:buClr>
          <a:schemeClr val="accent1"/>
        </a:buClr>
        <a:buSzPct val="110000"/>
        <a:buFont typeface="Wingdings" panose="05000000000000000000" pitchFamily="2" charset="2"/>
        <a:buChar char="§"/>
        <a:defRPr sz="1280" kern="1200">
          <a:solidFill>
            <a:schemeClr val="tx1"/>
          </a:solidFill>
          <a:effectLst/>
          <a:latin typeface="+mn-lt"/>
          <a:ea typeface="+mn-ea"/>
          <a:cs typeface="+mn-cs"/>
        </a:defRPr>
      </a:lvl8pPr>
      <a:lvl9pPr marL="4145410" indent="-243848" algn="l" defTabSz="975390" rtl="0" eaLnBrk="1" latinLnBrk="0" hangingPunct="1">
        <a:lnSpc>
          <a:spcPct val="120000"/>
        </a:lnSpc>
        <a:spcBef>
          <a:spcPts val="533"/>
        </a:spcBef>
        <a:buClr>
          <a:schemeClr val="accent1"/>
        </a:buClr>
        <a:buSzPct val="110000"/>
        <a:buFont typeface="Wingdings" panose="05000000000000000000" pitchFamily="2" charset="2"/>
        <a:buChar char="§"/>
        <a:defRPr sz="1280" kern="1200">
          <a:solidFill>
            <a:schemeClr val="tx1"/>
          </a:solidFill>
          <a:effectLst/>
          <a:latin typeface="+mn-lt"/>
          <a:ea typeface="+mn-ea"/>
          <a:cs typeface="+mn-cs"/>
        </a:defRPr>
      </a:lvl9pPr>
    </p:bodyStyle>
    <p:otherStyle>
      <a:defPPr>
        <a:defRPr lang="en-US"/>
      </a:defPPr>
      <a:lvl1pPr marL="0" algn="l" defTabSz="975390" rtl="0" eaLnBrk="1" latinLnBrk="0" hangingPunct="1">
        <a:defRPr sz="1920" kern="1200">
          <a:solidFill>
            <a:schemeClr val="tx1"/>
          </a:solidFill>
          <a:latin typeface="+mn-lt"/>
          <a:ea typeface="+mn-ea"/>
          <a:cs typeface="+mn-cs"/>
        </a:defRPr>
      </a:lvl1pPr>
      <a:lvl2pPr marL="487695" algn="l" defTabSz="975390" rtl="0" eaLnBrk="1" latinLnBrk="0" hangingPunct="1">
        <a:defRPr sz="1920" kern="1200">
          <a:solidFill>
            <a:schemeClr val="tx1"/>
          </a:solidFill>
          <a:latin typeface="+mn-lt"/>
          <a:ea typeface="+mn-ea"/>
          <a:cs typeface="+mn-cs"/>
        </a:defRPr>
      </a:lvl2pPr>
      <a:lvl3pPr marL="975390" algn="l" defTabSz="975390" rtl="0" eaLnBrk="1" latinLnBrk="0" hangingPunct="1">
        <a:defRPr sz="1920" kern="1200">
          <a:solidFill>
            <a:schemeClr val="tx1"/>
          </a:solidFill>
          <a:latin typeface="+mn-lt"/>
          <a:ea typeface="+mn-ea"/>
          <a:cs typeface="+mn-cs"/>
        </a:defRPr>
      </a:lvl3pPr>
      <a:lvl4pPr marL="1463086" algn="l" defTabSz="975390" rtl="0" eaLnBrk="1" latinLnBrk="0" hangingPunct="1">
        <a:defRPr sz="1920" kern="1200">
          <a:solidFill>
            <a:schemeClr val="tx1"/>
          </a:solidFill>
          <a:latin typeface="+mn-lt"/>
          <a:ea typeface="+mn-ea"/>
          <a:cs typeface="+mn-cs"/>
        </a:defRPr>
      </a:lvl4pPr>
      <a:lvl5pPr marL="1950781" algn="l" defTabSz="975390" rtl="0" eaLnBrk="1" latinLnBrk="0" hangingPunct="1">
        <a:defRPr sz="1920" kern="1200">
          <a:solidFill>
            <a:schemeClr val="tx1"/>
          </a:solidFill>
          <a:latin typeface="+mn-lt"/>
          <a:ea typeface="+mn-ea"/>
          <a:cs typeface="+mn-cs"/>
        </a:defRPr>
      </a:lvl5pPr>
      <a:lvl6pPr marL="2438476" algn="l" defTabSz="975390" rtl="0" eaLnBrk="1" latinLnBrk="0" hangingPunct="1">
        <a:defRPr sz="1920" kern="1200">
          <a:solidFill>
            <a:schemeClr val="tx1"/>
          </a:solidFill>
          <a:latin typeface="+mn-lt"/>
          <a:ea typeface="+mn-ea"/>
          <a:cs typeface="+mn-cs"/>
        </a:defRPr>
      </a:lvl6pPr>
      <a:lvl7pPr marL="2926171" algn="l" defTabSz="975390" rtl="0" eaLnBrk="1" latinLnBrk="0" hangingPunct="1">
        <a:defRPr sz="1920" kern="1200">
          <a:solidFill>
            <a:schemeClr val="tx1"/>
          </a:solidFill>
          <a:latin typeface="+mn-lt"/>
          <a:ea typeface="+mn-ea"/>
          <a:cs typeface="+mn-cs"/>
        </a:defRPr>
      </a:lvl7pPr>
      <a:lvl8pPr marL="3413867" algn="l" defTabSz="975390" rtl="0" eaLnBrk="1" latinLnBrk="0" hangingPunct="1">
        <a:defRPr sz="1920" kern="1200">
          <a:solidFill>
            <a:schemeClr val="tx1"/>
          </a:solidFill>
          <a:latin typeface="+mn-lt"/>
          <a:ea typeface="+mn-ea"/>
          <a:cs typeface="+mn-cs"/>
        </a:defRPr>
      </a:lvl8pPr>
      <a:lvl9pPr marL="3901562" algn="l" defTabSz="975390" rtl="0" eaLnBrk="1" latinLnBrk="0" hangingPunct="1">
        <a:defRPr sz="1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50.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4.png"/><Relationship Id="rId7"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71.png"/><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77.png"/></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3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9.png"/><Relationship Id="rId7" Type="http://schemas.openxmlformats.org/officeDocument/2006/relationships/image" Target="../media/image84.sv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83.png"/><Relationship Id="rId11" Type="http://schemas.openxmlformats.org/officeDocument/2006/relationships/image" Target="../media/image88.svg"/><Relationship Id="rId5" Type="http://schemas.openxmlformats.org/officeDocument/2006/relationships/image" Target="../media/image82.sv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svg"/></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9.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13.png"/><Relationship Id="rId9" Type="http://schemas.openxmlformats.org/officeDocument/2006/relationships/image" Target="../media/image18.sv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9.png"/><Relationship Id="rId1" Type="http://schemas.openxmlformats.org/officeDocument/2006/relationships/slideLayout" Target="../slideLayouts/slideLayout1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3080" name="Group 3079">
            <a:extLst>
              <a:ext uri="{FF2B5EF4-FFF2-40B4-BE49-F238E27FC236}">
                <a16:creationId xmlns:a16="http://schemas.microsoft.com/office/drawing/2014/main" id="{17C4610E-9C18-467B-BF10-BE6A974CC3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51652" y="-63334"/>
            <a:ext cx="13350241" cy="7385384"/>
            <a:chOff x="-329674" y="-51881"/>
            <a:chExt cx="12515851" cy="6923798"/>
          </a:xfrm>
        </p:grpSpPr>
        <p:sp>
          <p:nvSpPr>
            <p:cNvPr id="3081" name="Freeform 5">
              <a:extLst>
                <a:ext uri="{FF2B5EF4-FFF2-40B4-BE49-F238E27FC236}">
                  <a16:creationId xmlns:a16="http://schemas.microsoft.com/office/drawing/2014/main" id="{296DF307-344E-4E9B-A7AA-8139E450D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82" name="Freeform 6">
              <a:extLst>
                <a:ext uri="{FF2B5EF4-FFF2-40B4-BE49-F238E27FC236}">
                  <a16:creationId xmlns:a16="http://schemas.microsoft.com/office/drawing/2014/main" id="{E263CC2D-ACFB-4EB3-ADF9-CD82BC842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03" name="Freeform 7">
              <a:extLst>
                <a:ext uri="{FF2B5EF4-FFF2-40B4-BE49-F238E27FC236}">
                  <a16:creationId xmlns:a16="http://schemas.microsoft.com/office/drawing/2014/main" id="{C5366E2F-9BA0-485A-B1CA-A5E6E2E37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08" name="Freeform 8">
              <a:extLst>
                <a:ext uri="{FF2B5EF4-FFF2-40B4-BE49-F238E27FC236}">
                  <a16:creationId xmlns:a16="http://schemas.microsoft.com/office/drawing/2014/main" id="{1803051E-7C26-4F53-8293-B4EAED4212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0" name="Freeform 9">
              <a:extLst>
                <a:ext uri="{FF2B5EF4-FFF2-40B4-BE49-F238E27FC236}">
                  <a16:creationId xmlns:a16="http://schemas.microsoft.com/office/drawing/2014/main" id="{D10888CD-E496-4116-9C45-CF4F17ADE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31" name="Freeform 10">
              <a:extLst>
                <a:ext uri="{FF2B5EF4-FFF2-40B4-BE49-F238E27FC236}">
                  <a16:creationId xmlns:a16="http://schemas.microsoft.com/office/drawing/2014/main" id="{0A42DA8F-DA3D-43E9-A184-E0F6C133A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33" name="Freeform 11">
              <a:extLst>
                <a:ext uri="{FF2B5EF4-FFF2-40B4-BE49-F238E27FC236}">
                  <a16:creationId xmlns:a16="http://schemas.microsoft.com/office/drawing/2014/main" id="{473EAD31-7AA3-49B7-ADD6-C13FF0F14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34" name="Freeform 12">
              <a:extLst>
                <a:ext uri="{FF2B5EF4-FFF2-40B4-BE49-F238E27FC236}">
                  <a16:creationId xmlns:a16="http://schemas.microsoft.com/office/drawing/2014/main" id="{2BBB7CDF-BA2E-451F-9201-CF2B6FEAE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35" name="Freeform 13">
              <a:extLst>
                <a:ext uri="{FF2B5EF4-FFF2-40B4-BE49-F238E27FC236}">
                  <a16:creationId xmlns:a16="http://schemas.microsoft.com/office/drawing/2014/main" id="{84809EF2-CD0D-4BC3-ABC7-E7E312A1D7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36" name="Freeform 14">
              <a:extLst>
                <a:ext uri="{FF2B5EF4-FFF2-40B4-BE49-F238E27FC236}">
                  <a16:creationId xmlns:a16="http://schemas.microsoft.com/office/drawing/2014/main" id="{11D2D6C5-637B-4AFE-97F4-D4E48A613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37" name="Freeform 15">
              <a:extLst>
                <a:ext uri="{FF2B5EF4-FFF2-40B4-BE49-F238E27FC236}">
                  <a16:creationId xmlns:a16="http://schemas.microsoft.com/office/drawing/2014/main" id="{F841B2C5-57F5-4FE6-B4D4-EBB3F30881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38" name="Freeform 16">
              <a:extLst>
                <a:ext uri="{FF2B5EF4-FFF2-40B4-BE49-F238E27FC236}">
                  <a16:creationId xmlns:a16="http://schemas.microsoft.com/office/drawing/2014/main" id="{B4822A39-2A52-4B2C-9319-BEFC526DB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39" name="Freeform 17">
              <a:extLst>
                <a:ext uri="{FF2B5EF4-FFF2-40B4-BE49-F238E27FC236}">
                  <a16:creationId xmlns:a16="http://schemas.microsoft.com/office/drawing/2014/main" id="{4E469692-E783-4950-8DEC-3A1FD3978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40" name="Freeform 18">
              <a:extLst>
                <a:ext uri="{FF2B5EF4-FFF2-40B4-BE49-F238E27FC236}">
                  <a16:creationId xmlns:a16="http://schemas.microsoft.com/office/drawing/2014/main" id="{012909CD-3254-41E5-B8BB-0F2D7CE0D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41" name="Freeform 19">
              <a:extLst>
                <a:ext uri="{FF2B5EF4-FFF2-40B4-BE49-F238E27FC236}">
                  <a16:creationId xmlns:a16="http://schemas.microsoft.com/office/drawing/2014/main" id="{93E7648E-861E-4503-AEDC-56C4EC50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42" name="Freeform 20">
              <a:extLst>
                <a:ext uri="{FF2B5EF4-FFF2-40B4-BE49-F238E27FC236}">
                  <a16:creationId xmlns:a16="http://schemas.microsoft.com/office/drawing/2014/main" id="{F9C72257-EBD0-4D1C-A32C-D84644687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43" name="Freeform 21">
              <a:extLst>
                <a:ext uri="{FF2B5EF4-FFF2-40B4-BE49-F238E27FC236}">
                  <a16:creationId xmlns:a16="http://schemas.microsoft.com/office/drawing/2014/main" id="{87BB2CBB-9C22-4E28-AB86-DC92AEE2D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44" name="Freeform 22">
              <a:extLst>
                <a:ext uri="{FF2B5EF4-FFF2-40B4-BE49-F238E27FC236}">
                  <a16:creationId xmlns:a16="http://schemas.microsoft.com/office/drawing/2014/main" id="{F85B3053-8D9F-410A-80C2-7960DDEA6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45" name="Freeform 23">
              <a:extLst>
                <a:ext uri="{FF2B5EF4-FFF2-40B4-BE49-F238E27FC236}">
                  <a16:creationId xmlns:a16="http://schemas.microsoft.com/office/drawing/2014/main" id="{E8FF5DA7-6E72-41F1-A54C-EAF440A27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146" name="Group 3145">
            <a:extLst>
              <a:ext uri="{FF2B5EF4-FFF2-40B4-BE49-F238E27FC236}">
                <a16:creationId xmlns:a16="http://schemas.microsoft.com/office/drawing/2014/main" id="{A899734C-500F-4274-9854-8BFA14A1D7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80579" y="1265582"/>
            <a:ext cx="9438234" cy="4776464"/>
            <a:chOff x="1669293" y="1186483"/>
            <a:chExt cx="8848345" cy="4477933"/>
          </a:xfrm>
        </p:grpSpPr>
        <p:sp>
          <p:nvSpPr>
            <p:cNvPr id="3147" name="Rectangle 3146">
              <a:extLst>
                <a:ext uri="{FF2B5EF4-FFF2-40B4-BE49-F238E27FC236}">
                  <a16:creationId xmlns:a16="http://schemas.microsoft.com/office/drawing/2014/main" id="{FF07BF51-2934-47AD-A415-7400882F1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148" name="Isosceles Triangle 3147">
              <a:extLst>
                <a:ext uri="{FF2B5EF4-FFF2-40B4-BE49-F238E27FC236}">
                  <a16:creationId xmlns:a16="http://schemas.microsoft.com/office/drawing/2014/main" id="{DD6E3DF0-EDC0-458B-9C5B-911814F0A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149" name="Rectangle 3148">
              <a:extLst>
                <a:ext uri="{FF2B5EF4-FFF2-40B4-BE49-F238E27FC236}">
                  <a16:creationId xmlns:a16="http://schemas.microsoft.com/office/drawing/2014/main" id="{5D0824B1-47C9-4504-99FB-CB150519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pSp>
      <p:sp>
        <p:nvSpPr>
          <p:cNvPr id="3150" name="Rectangle 3149">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3005931" cy="73271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51" name="Group 315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51652" y="-63334"/>
            <a:ext cx="13350241" cy="7385384"/>
            <a:chOff x="-329674" y="-51881"/>
            <a:chExt cx="12515851" cy="6923798"/>
          </a:xfrm>
        </p:grpSpPr>
        <p:sp>
          <p:nvSpPr>
            <p:cNvPr id="315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5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5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5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5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5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5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5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6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6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6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6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6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6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6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6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6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6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7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C5B209FF-7AB3-393E-63ED-78D6E24C2A8B}"/>
              </a:ext>
            </a:extLst>
          </p:cNvPr>
          <p:cNvSpPr txBox="1"/>
          <p:nvPr/>
        </p:nvSpPr>
        <p:spPr>
          <a:xfrm>
            <a:off x="1470320" y="5546450"/>
            <a:ext cx="10064162" cy="842318"/>
          </a:xfrm>
          <a:prstGeom prst="rect">
            <a:avLst/>
          </a:prstGeom>
        </p:spPr>
        <p:txBody>
          <a:bodyPr vert="horz" lIns="228600" tIns="228600" rIns="228600" bIns="0" rtlCol="0" anchor="ctr">
            <a:noAutofit/>
          </a:bodyPr>
          <a:lstStyle/>
          <a:p>
            <a:pPr algn="ctr" defTabSz="914400">
              <a:lnSpc>
                <a:spcPct val="80000"/>
              </a:lnSpc>
              <a:spcBef>
                <a:spcPct val="0"/>
              </a:spcBef>
              <a:spcAft>
                <a:spcPts val="600"/>
              </a:spcAft>
            </a:pPr>
            <a:r>
              <a:rPr lang="en-US" sz="4000" b="1" spc="-150">
                <a:solidFill>
                  <a:schemeClr val="bg1"/>
                </a:solidFill>
                <a:latin typeface="+mj-lt"/>
                <a:ea typeface="+mj-ea"/>
                <a:cs typeface="+mj-cs"/>
              </a:rPr>
              <a:t>MIS 587 – Group 5</a:t>
            </a:r>
          </a:p>
          <a:p>
            <a:pPr algn="ctr" defTabSz="914400">
              <a:lnSpc>
                <a:spcPct val="80000"/>
              </a:lnSpc>
              <a:spcBef>
                <a:spcPct val="0"/>
              </a:spcBef>
              <a:spcAft>
                <a:spcPts val="600"/>
              </a:spcAft>
            </a:pPr>
            <a:r>
              <a:rPr lang="en-US" sz="4000" b="1" spc="-150">
                <a:solidFill>
                  <a:schemeClr val="bg1"/>
                </a:solidFill>
                <a:latin typeface="+mj-lt"/>
                <a:ea typeface="+mj-ea"/>
                <a:cs typeface="+mj-cs"/>
              </a:rPr>
              <a:t>Analyzing Loan Repayment Behavior</a:t>
            </a:r>
          </a:p>
        </p:txBody>
      </p:sp>
      <p:sp>
        <p:nvSpPr>
          <p:cNvPr id="3171" name="Freeform: Shape 3170">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004800" cy="5396220"/>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3078" name="Picture 6" descr="Home Credit - Wikipedia">
            <a:extLst>
              <a:ext uri="{FF2B5EF4-FFF2-40B4-BE49-F238E27FC236}">
                <a16:creationId xmlns:a16="http://schemas.microsoft.com/office/drawing/2014/main" id="{7FDADDBA-BD61-932A-655B-714EE996F11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67991" y="743976"/>
            <a:ext cx="9756644" cy="412218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logo of a sports team&#10;&#10;Description automatically generated">
            <a:extLst>
              <a:ext uri="{FF2B5EF4-FFF2-40B4-BE49-F238E27FC236}">
                <a16:creationId xmlns:a16="http://schemas.microsoft.com/office/drawing/2014/main" id="{F0D546D5-E28B-61D3-8EDE-1B379A3ADB6C}"/>
              </a:ext>
            </a:extLst>
          </p:cNvPr>
          <p:cNvPicPr>
            <a:picLocks noChangeAspect="1"/>
          </p:cNvPicPr>
          <p:nvPr/>
        </p:nvPicPr>
        <p:blipFill>
          <a:blip r:embed="rId4"/>
          <a:stretch>
            <a:fillRect/>
          </a:stretch>
        </p:blipFill>
        <p:spPr>
          <a:xfrm>
            <a:off x="10919656" y="-139658"/>
            <a:ext cx="2308747" cy="1009059"/>
          </a:xfrm>
          <a:prstGeom prst="rect">
            <a:avLst/>
          </a:prstGeom>
        </p:spPr>
      </p:pic>
    </p:spTree>
    <p:extLst>
      <p:ext uri="{BB962C8B-B14F-4D97-AF65-F5344CB8AC3E}">
        <p14:creationId xmlns:p14="http://schemas.microsoft.com/office/powerpoint/2010/main" val="16997257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 name="TextBox 3">
            <a:extLst>
              <a:ext uri="{FF2B5EF4-FFF2-40B4-BE49-F238E27FC236}">
                <a16:creationId xmlns:a16="http://schemas.microsoft.com/office/drawing/2014/main" id="{1B40B54F-F24C-AB6C-97F8-B5C9711739B9}"/>
              </a:ext>
            </a:extLst>
          </p:cNvPr>
          <p:cNvSpPr txBox="1"/>
          <p:nvPr/>
        </p:nvSpPr>
        <p:spPr>
          <a:xfrm>
            <a:off x="656690" y="162045"/>
            <a:ext cx="10999293" cy="707886"/>
          </a:xfrm>
          <a:prstGeom prst="rect">
            <a:avLst/>
          </a:prstGeom>
          <a:noFill/>
        </p:spPr>
        <p:txBody>
          <a:bodyPr wrap="square" lIns="91440" tIns="45720" rIns="91440" bIns="45720" anchor="t">
            <a:spAutoFit/>
          </a:bodyPr>
          <a:lstStyle/>
          <a:p>
            <a:pPr algn="ctr"/>
            <a:r>
              <a:rPr lang="en-US" sz="4000" b="1">
                <a:latin typeface="Raleway"/>
              </a:rPr>
              <a:t>WAREHOUSE DESIGN IMPLEMENTATION</a:t>
            </a:r>
          </a:p>
        </p:txBody>
      </p:sp>
      <p:sp>
        <p:nvSpPr>
          <p:cNvPr id="18" name="Rectangle 3">
            <a:extLst>
              <a:ext uri="{FF2B5EF4-FFF2-40B4-BE49-F238E27FC236}">
                <a16:creationId xmlns:a16="http://schemas.microsoft.com/office/drawing/2014/main" id="{0FDB773E-9CAC-62C3-F880-B3D0BCBFC9CC}"/>
              </a:ext>
            </a:extLst>
          </p:cNvPr>
          <p:cNvSpPr>
            <a:spLocks noChangeArrowheads="1"/>
          </p:cNvSpPr>
          <p:nvPr/>
        </p:nvSpPr>
        <p:spPr bwMode="auto">
          <a:xfrm>
            <a:off x="304800" y="-25093"/>
            <a:ext cx="65" cy="6597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500" b="0" i="0" u="none" strike="noStrike" cap="none" normalizeH="0" baseline="0">
                <a:ln>
                  <a:noFill/>
                </a:ln>
                <a:solidFill>
                  <a:schemeClr val="tx1"/>
                </a:solidFill>
                <a:effectLs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 name="Picture 1">
            <a:extLst>
              <a:ext uri="{FF2B5EF4-FFF2-40B4-BE49-F238E27FC236}">
                <a16:creationId xmlns:a16="http://schemas.microsoft.com/office/drawing/2014/main" id="{53803837-DC53-FB8D-1EBE-9F4E62524F9E}"/>
              </a:ext>
            </a:extLst>
          </p:cNvPr>
          <p:cNvPicPr>
            <a:picLocks noChangeAspect="1"/>
          </p:cNvPicPr>
          <p:nvPr/>
        </p:nvPicPr>
        <p:blipFill>
          <a:blip r:embed="rId3"/>
          <a:stretch>
            <a:fillRect/>
          </a:stretch>
        </p:blipFill>
        <p:spPr>
          <a:xfrm>
            <a:off x="0" y="6858878"/>
            <a:ext cx="13004800" cy="456322"/>
          </a:xfrm>
          <a:prstGeom prst="rect">
            <a:avLst/>
          </a:prstGeom>
        </p:spPr>
      </p:pic>
      <p:pic>
        <p:nvPicPr>
          <p:cNvPr id="11" name="Picture 10">
            <a:extLst>
              <a:ext uri="{FF2B5EF4-FFF2-40B4-BE49-F238E27FC236}">
                <a16:creationId xmlns:a16="http://schemas.microsoft.com/office/drawing/2014/main" id="{626D27BB-8C6E-C228-4845-793F8A0E79AD}"/>
              </a:ext>
            </a:extLst>
          </p:cNvPr>
          <p:cNvPicPr>
            <a:picLocks noChangeAspect="1"/>
          </p:cNvPicPr>
          <p:nvPr/>
        </p:nvPicPr>
        <p:blipFill>
          <a:blip r:embed="rId4"/>
          <a:stretch>
            <a:fillRect/>
          </a:stretch>
        </p:blipFill>
        <p:spPr>
          <a:xfrm>
            <a:off x="541174" y="1247547"/>
            <a:ext cx="11680563" cy="750128"/>
          </a:xfrm>
          <a:prstGeom prst="rect">
            <a:avLst/>
          </a:prstGeom>
          <a:ln>
            <a:solidFill>
              <a:schemeClr val="tx1"/>
            </a:solidFill>
          </a:ln>
        </p:spPr>
      </p:pic>
      <p:pic>
        <p:nvPicPr>
          <p:cNvPr id="13" name="Picture 12" descr="A screenshot of a credit report&#10;&#10;Description automatically generated">
            <a:extLst>
              <a:ext uri="{FF2B5EF4-FFF2-40B4-BE49-F238E27FC236}">
                <a16:creationId xmlns:a16="http://schemas.microsoft.com/office/drawing/2014/main" id="{4B224CAC-4547-C631-B6C1-66D1D7D15A1C}"/>
              </a:ext>
            </a:extLst>
          </p:cNvPr>
          <p:cNvPicPr>
            <a:picLocks noChangeAspect="1"/>
          </p:cNvPicPr>
          <p:nvPr/>
        </p:nvPicPr>
        <p:blipFill>
          <a:blip r:embed="rId5"/>
          <a:stretch>
            <a:fillRect/>
          </a:stretch>
        </p:blipFill>
        <p:spPr>
          <a:xfrm>
            <a:off x="541174" y="3072444"/>
            <a:ext cx="8942644" cy="2684014"/>
          </a:xfrm>
          <a:prstGeom prst="rect">
            <a:avLst/>
          </a:prstGeom>
          <a:ln>
            <a:solidFill>
              <a:schemeClr val="tx1"/>
            </a:solidFill>
          </a:ln>
        </p:spPr>
      </p:pic>
      <p:sp>
        <p:nvSpPr>
          <p:cNvPr id="6" name="TextBox 5">
            <a:extLst>
              <a:ext uri="{FF2B5EF4-FFF2-40B4-BE49-F238E27FC236}">
                <a16:creationId xmlns:a16="http://schemas.microsoft.com/office/drawing/2014/main" id="{6F242C80-7008-B974-B0BE-0AAB961CBD4A}"/>
              </a:ext>
            </a:extLst>
          </p:cNvPr>
          <p:cNvSpPr txBox="1"/>
          <p:nvPr/>
        </p:nvSpPr>
        <p:spPr>
          <a:xfrm>
            <a:off x="304800" y="6890229"/>
            <a:ext cx="1696720" cy="376798"/>
          </a:xfrm>
          <a:prstGeom prst="rect">
            <a:avLst/>
          </a:prstGeom>
          <a:noFill/>
        </p:spPr>
        <p:txBody>
          <a:bodyPr wrap="square" rtlCol="0">
            <a:spAutoFit/>
          </a:bodyPr>
          <a:lstStyle/>
          <a:p>
            <a:r>
              <a:rPr lang="en-US"/>
              <a:t>Apurva | 10</a:t>
            </a:r>
          </a:p>
        </p:txBody>
      </p:sp>
    </p:spTree>
    <p:extLst>
      <p:ext uri="{BB962C8B-B14F-4D97-AF65-F5344CB8AC3E}">
        <p14:creationId xmlns:p14="http://schemas.microsoft.com/office/powerpoint/2010/main" val="927678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 name="TextBox 3">
            <a:extLst>
              <a:ext uri="{FF2B5EF4-FFF2-40B4-BE49-F238E27FC236}">
                <a16:creationId xmlns:a16="http://schemas.microsoft.com/office/drawing/2014/main" id="{1B40B54F-F24C-AB6C-97F8-B5C9711739B9}"/>
              </a:ext>
            </a:extLst>
          </p:cNvPr>
          <p:cNvSpPr txBox="1"/>
          <p:nvPr/>
        </p:nvSpPr>
        <p:spPr>
          <a:xfrm>
            <a:off x="656690" y="162045"/>
            <a:ext cx="10999293" cy="707886"/>
          </a:xfrm>
          <a:prstGeom prst="rect">
            <a:avLst/>
          </a:prstGeom>
          <a:noFill/>
        </p:spPr>
        <p:txBody>
          <a:bodyPr wrap="square" lIns="91440" tIns="45720" rIns="91440" bIns="45720" anchor="t">
            <a:spAutoFit/>
          </a:bodyPr>
          <a:lstStyle/>
          <a:p>
            <a:pPr algn="ctr"/>
            <a:r>
              <a:rPr lang="en-US" sz="4000" b="1">
                <a:latin typeface="Raleway"/>
              </a:rPr>
              <a:t>WAREHOUSE DESIGN IMPLEMENTATION</a:t>
            </a:r>
          </a:p>
        </p:txBody>
      </p:sp>
      <p:sp>
        <p:nvSpPr>
          <p:cNvPr id="18" name="Rectangle 3">
            <a:extLst>
              <a:ext uri="{FF2B5EF4-FFF2-40B4-BE49-F238E27FC236}">
                <a16:creationId xmlns:a16="http://schemas.microsoft.com/office/drawing/2014/main" id="{0FDB773E-9CAC-62C3-F880-B3D0BCBFC9CC}"/>
              </a:ext>
            </a:extLst>
          </p:cNvPr>
          <p:cNvSpPr>
            <a:spLocks noChangeArrowheads="1"/>
          </p:cNvSpPr>
          <p:nvPr/>
        </p:nvSpPr>
        <p:spPr bwMode="auto">
          <a:xfrm>
            <a:off x="304800" y="-25093"/>
            <a:ext cx="65" cy="6597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500" b="0" i="0" u="none" strike="noStrike" cap="none" normalizeH="0" baseline="0">
                <a:ln>
                  <a:noFill/>
                </a:ln>
                <a:solidFill>
                  <a:schemeClr val="tx1"/>
                </a:solidFill>
                <a:effectLs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 name="Picture 1">
            <a:extLst>
              <a:ext uri="{FF2B5EF4-FFF2-40B4-BE49-F238E27FC236}">
                <a16:creationId xmlns:a16="http://schemas.microsoft.com/office/drawing/2014/main" id="{53803837-DC53-FB8D-1EBE-9F4E62524F9E}"/>
              </a:ext>
            </a:extLst>
          </p:cNvPr>
          <p:cNvPicPr>
            <a:picLocks noChangeAspect="1"/>
          </p:cNvPicPr>
          <p:nvPr/>
        </p:nvPicPr>
        <p:blipFill>
          <a:blip r:embed="rId3"/>
          <a:stretch>
            <a:fillRect/>
          </a:stretch>
        </p:blipFill>
        <p:spPr>
          <a:xfrm>
            <a:off x="0" y="6858878"/>
            <a:ext cx="13004800" cy="456322"/>
          </a:xfrm>
          <a:prstGeom prst="rect">
            <a:avLst/>
          </a:prstGeom>
        </p:spPr>
      </p:pic>
      <p:pic>
        <p:nvPicPr>
          <p:cNvPr id="13" name="Picture 12">
            <a:extLst>
              <a:ext uri="{FF2B5EF4-FFF2-40B4-BE49-F238E27FC236}">
                <a16:creationId xmlns:a16="http://schemas.microsoft.com/office/drawing/2014/main" id="{8363D040-A217-FA75-FC95-EDDB6F60A75A}"/>
              </a:ext>
            </a:extLst>
          </p:cNvPr>
          <p:cNvPicPr>
            <a:picLocks noChangeAspect="1"/>
          </p:cNvPicPr>
          <p:nvPr/>
        </p:nvPicPr>
        <p:blipFill>
          <a:blip r:embed="rId4"/>
          <a:stretch>
            <a:fillRect/>
          </a:stretch>
        </p:blipFill>
        <p:spPr>
          <a:xfrm>
            <a:off x="9564390" y="1103492"/>
            <a:ext cx="3189688" cy="4127091"/>
          </a:xfrm>
          <a:prstGeom prst="rect">
            <a:avLst/>
          </a:prstGeom>
          <a:ln>
            <a:solidFill>
              <a:schemeClr val="tx1"/>
            </a:solidFill>
          </a:ln>
        </p:spPr>
      </p:pic>
      <p:sp>
        <p:nvSpPr>
          <p:cNvPr id="6" name="TextBox 5">
            <a:extLst>
              <a:ext uri="{FF2B5EF4-FFF2-40B4-BE49-F238E27FC236}">
                <a16:creationId xmlns:a16="http://schemas.microsoft.com/office/drawing/2014/main" id="{5387B4F8-D028-E363-4CD1-B3B91B27E10E}"/>
              </a:ext>
            </a:extLst>
          </p:cNvPr>
          <p:cNvSpPr txBox="1"/>
          <p:nvPr/>
        </p:nvSpPr>
        <p:spPr>
          <a:xfrm>
            <a:off x="304800" y="6890229"/>
            <a:ext cx="1696720" cy="376798"/>
          </a:xfrm>
          <a:prstGeom prst="rect">
            <a:avLst/>
          </a:prstGeom>
          <a:noFill/>
        </p:spPr>
        <p:txBody>
          <a:bodyPr wrap="square" rtlCol="0">
            <a:spAutoFit/>
          </a:bodyPr>
          <a:lstStyle/>
          <a:p>
            <a:r>
              <a:rPr lang="en-US"/>
              <a:t>Apurva | 11</a:t>
            </a:r>
          </a:p>
        </p:txBody>
      </p:sp>
      <p:pic>
        <p:nvPicPr>
          <p:cNvPr id="5" name="Picture 4" descr="A screenshot of a computer&#10;&#10;Description automatically generated">
            <a:extLst>
              <a:ext uri="{FF2B5EF4-FFF2-40B4-BE49-F238E27FC236}">
                <a16:creationId xmlns:a16="http://schemas.microsoft.com/office/drawing/2014/main" id="{20C00F98-6249-9D16-16F9-5CFB9F22434B}"/>
              </a:ext>
            </a:extLst>
          </p:cNvPr>
          <p:cNvPicPr>
            <a:picLocks noChangeAspect="1"/>
          </p:cNvPicPr>
          <p:nvPr/>
        </p:nvPicPr>
        <p:blipFill>
          <a:blip r:embed="rId5"/>
          <a:stretch>
            <a:fillRect/>
          </a:stretch>
        </p:blipFill>
        <p:spPr>
          <a:xfrm>
            <a:off x="457320" y="1099595"/>
            <a:ext cx="3987357" cy="3971429"/>
          </a:xfrm>
          <a:prstGeom prst="rect">
            <a:avLst/>
          </a:prstGeom>
          <a:ln>
            <a:solidFill>
              <a:schemeClr val="tx1"/>
            </a:solidFill>
          </a:ln>
        </p:spPr>
      </p:pic>
      <p:pic>
        <p:nvPicPr>
          <p:cNvPr id="10" name="Picture 9" descr="A screenshot of a computer&#10;&#10;Description automatically generated">
            <a:extLst>
              <a:ext uri="{FF2B5EF4-FFF2-40B4-BE49-F238E27FC236}">
                <a16:creationId xmlns:a16="http://schemas.microsoft.com/office/drawing/2014/main" id="{283A8A3C-3984-5D08-E459-6478814C2A34}"/>
              </a:ext>
            </a:extLst>
          </p:cNvPr>
          <p:cNvPicPr>
            <a:picLocks noChangeAspect="1"/>
          </p:cNvPicPr>
          <p:nvPr/>
        </p:nvPicPr>
        <p:blipFill>
          <a:blip r:embed="rId6"/>
          <a:stretch>
            <a:fillRect/>
          </a:stretch>
        </p:blipFill>
        <p:spPr>
          <a:xfrm>
            <a:off x="4866317" y="1099595"/>
            <a:ext cx="4421529" cy="5011838"/>
          </a:xfrm>
          <a:prstGeom prst="rect">
            <a:avLst/>
          </a:prstGeom>
          <a:ln>
            <a:solidFill>
              <a:schemeClr val="tx1"/>
            </a:solidFill>
          </a:ln>
        </p:spPr>
      </p:pic>
    </p:spTree>
    <p:extLst>
      <p:ext uri="{BB962C8B-B14F-4D97-AF65-F5344CB8AC3E}">
        <p14:creationId xmlns:p14="http://schemas.microsoft.com/office/powerpoint/2010/main" val="3048354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 name="TextBox 3">
            <a:extLst>
              <a:ext uri="{FF2B5EF4-FFF2-40B4-BE49-F238E27FC236}">
                <a16:creationId xmlns:a16="http://schemas.microsoft.com/office/drawing/2014/main" id="{1B40B54F-F24C-AB6C-97F8-B5C9711739B9}"/>
              </a:ext>
            </a:extLst>
          </p:cNvPr>
          <p:cNvSpPr txBox="1"/>
          <p:nvPr/>
        </p:nvSpPr>
        <p:spPr>
          <a:xfrm>
            <a:off x="656690" y="162045"/>
            <a:ext cx="10999293" cy="707886"/>
          </a:xfrm>
          <a:prstGeom prst="rect">
            <a:avLst/>
          </a:prstGeom>
          <a:noFill/>
        </p:spPr>
        <p:txBody>
          <a:bodyPr wrap="square" lIns="91440" tIns="45720" rIns="91440" bIns="45720" anchor="t">
            <a:spAutoFit/>
          </a:bodyPr>
          <a:lstStyle/>
          <a:p>
            <a:pPr algn="ctr"/>
            <a:r>
              <a:rPr lang="en-US" sz="4000" b="1">
                <a:latin typeface="Raleway"/>
              </a:rPr>
              <a:t>WAREHOUSE DESIGN IMPLEMENTATION</a:t>
            </a:r>
          </a:p>
        </p:txBody>
      </p:sp>
      <p:sp>
        <p:nvSpPr>
          <p:cNvPr id="18" name="Rectangle 3">
            <a:extLst>
              <a:ext uri="{FF2B5EF4-FFF2-40B4-BE49-F238E27FC236}">
                <a16:creationId xmlns:a16="http://schemas.microsoft.com/office/drawing/2014/main" id="{0FDB773E-9CAC-62C3-F880-B3D0BCBFC9CC}"/>
              </a:ext>
            </a:extLst>
          </p:cNvPr>
          <p:cNvSpPr>
            <a:spLocks noChangeArrowheads="1"/>
          </p:cNvSpPr>
          <p:nvPr/>
        </p:nvSpPr>
        <p:spPr bwMode="auto">
          <a:xfrm>
            <a:off x="304800" y="-25093"/>
            <a:ext cx="65" cy="6597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500" b="0" i="0" u="none" strike="noStrike" cap="none" normalizeH="0" baseline="0">
                <a:ln>
                  <a:noFill/>
                </a:ln>
                <a:solidFill>
                  <a:schemeClr val="tx1"/>
                </a:solidFill>
                <a:effectLs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 name="Picture 1">
            <a:extLst>
              <a:ext uri="{FF2B5EF4-FFF2-40B4-BE49-F238E27FC236}">
                <a16:creationId xmlns:a16="http://schemas.microsoft.com/office/drawing/2014/main" id="{53803837-DC53-FB8D-1EBE-9F4E62524F9E}"/>
              </a:ext>
            </a:extLst>
          </p:cNvPr>
          <p:cNvPicPr>
            <a:picLocks noChangeAspect="1"/>
          </p:cNvPicPr>
          <p:nvPr/>
        </p:nvPicPr>
        <p:blipFill>
          <a:blip r:embed="rId3"/>
          <a:stretch>
            <a:fillRect/>
          </a:stretch>
        </p:blipFill>
        <p:spPr>
          <a:xfrm>
            <a:off x="0" y="6858878"/>
            <a:ext cx="13004800" cy="456322"/>
          </a:xfrm>
          <a:prstGeom prst="rect">
            <a:avLst/>
          </a:prstGeom>
        </p:spPr>
      </p:pic>
      <p:sp>
        <p:nvSpPr>
          <p:cNvPr id="5" name="TextBox 4">
            <a:extLst>
              <a:ext uri="{FF2B5EF4-FFF2-40B4-BE49-F238E27FC236}">
                <a16:creationId xmlns:a16="http://schemas.microsoft.com/office/drawing/2014/main" id="{595E6A28-66FD-9532-EC4F-B1F0078647CA}"/>
              </a:ext>
            </a:extLst>
          </p:cNvPr>
          <p:cNvSpPr txBox="1"/>
          <p:nvPr/>
        </p:nvSpPr>
        <p:spPr>
          <a:xfrm>
            <a:off x="304800" y="6890229"/>
            <a:ext cx="1696720" cy="376798"/>
          </a:xfrm>
          <a:prstGeom prst="rect">
            <a:avLst/>
          </a:prstGeom>
          <a:noFill/>
        </p:spPr>
        <p:txBody>
          <a:bodyPr wrap="square" rtlCol="0">
            <a:spAutoFit/>
          </a:bodyPr>
          <a:lstStyle/>
          <a:p>
            <a:r>
              <a:rPr lang="en-US"/>
              <a:t>Apurva | 12</a:t>
            </a:r>
          </a:p>
        </p:txBody>
      </p:sp>
      <p:pic>
        <p:nvPicPr>
          <p:cNvPr id="13" name="Picture 12">
            <a:extLst>
              <a:ext uri="{FF2B5EF4-FFF2-40B4-BE49-F238E27FC236}">
                <a16:creationId xmlns:a16="http://schemas.microsoft.com/office/drawing/2014/main" id="{85815490-19AF-047F-854B-22B9F12076E9}"/>
              </a:ext>
            </a:extLst>
          </p:cNvPr>
          <p:cNvPicPr>
            <a:picLocks noChangeAspect="1"/>
          </p:cNvPicPr>
          <p:nvPr/>
        </p:nvPicPr>
        <p:blipFill>
          <a:blip r:embed="rId4"/>
          <a:stretch>
            <a:fillRect/>
          </a:stretch>
        </p:blipFill>
        <p:spPr>
          <a:xfrm>
            <a:off x="2181094" y="1851807"/>
            <a:ext cx="8642611" cy="3611586"/>
          </a:xfrm>
          <a:prstGeom prst="rect">
            <a:avLst/>
          </a:prstGeom>
        </p:spPr>
      </p:pic>
    </p:spTree>
    <p:extLst>
      <p:ext uri="{BB962C8B-B14F-4D97-AF65-F5344CB8AC3E}">
        <p14:creationId xmlns:p14="http://schemas.microsoft.com/office/powerpoint/2010/main" val="104871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 name="TextBox 3">
            <a:extLst>
              <a:ext uri="{FF2B5EF4-FFF2-40B4-BE49-F238E27FC236}">
                <a16:creationId xmlns:a16="http://schemas.microsoft.com/office/drawing/2014/main" id="{1B40B54F-F24C-AB6C-97F8-B5C9711739B9}"/>
              </a:ext>
            </a:extLst>
          </p:cNvPr>
          <p:cNvSpPr txBox="1"/>
          <p:nvPr/>
        </p:nvSpPr>
        <p:spPr>
          <a:xfrm>
            <a:off x="656690" y="162045"/>
            <a:ext cx="10999293" cy="707886"/>
          </a:xfrm>
          <a:prstGeom prst="rect">
            <a:avLst/>
          </a:prstGeom>
          <a:noFill/>
        </p:spPr>
        <p:txBody>
          <a:bodyPr wrap="square" lIns="91440" tIns="45720" rIns="91440" bIns="45720" anchor="t">
            <a:spAutoFit/>
          </a:bodyPr>
          <a:lstStyle/>
          <a:p>
            <a:pPr algn="ctr"/>
            <a:r>
              <a:rPr lang="en-US" sz="4000" b="1">
                <a:latin typeface="Raleway"/>
              </a:rPr>
              <a:t>WAREHOUSE DESIGN IMPLEMENTATION</a:t>
            </a:r>
          </a:p>
        </p:txBody>
      </p:sp>
      <p:sp>
        <p:nvSpPr>
          <p:cNvPr id="18" name="Rectangle 3">
            <a:extLst>
              <a:ext uri="{FF2B5EF4-FFF2-40B4-BE49-F238E27FC236}">
                <a16:creationId xmlns:a16="http://schemas.microsoft.com/office/drawing/2014/main" id="{0FDB773E-9CAC-62C3-F880-B3D0BCBFC9CC}"/>
              </a:ext>
            </a:extLst>
          </p:cNvPr>
          <p:cNvSpPr>
            <a:spLocks noChangeArrowheads="1"/>
          </p:cNvSpPr>
          <p:nvPr/>
        </p:nvSpPr>
        <p:spPr bwMode="auto">
          <a:xfrm>
            <a:off x="304800" y="-25093"/>
            <a:ext cx="65" cy="6597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500" b="0" i="0" u="none" strike="noStrike" cap="none" normalizeH="0" baseline="0">
                <a:ln>
                  <a:noFill/>
                </a:ln>
                <a:solidFill>
                  <a:schemeClr val="tx1"/>
                </a:solidFill>
                <a:effectLs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 name="Picture 1">
            <a:extLst>
              <a:ext uri="{FF2B5EF4-FFF2-40B4-BE49-F238E27FC236}">
                <a16:creationId xmlns:a16="http://schemas.microsoft.com/office/drawing/2014/main" id="{53803837-DC53-FB8D-1EBE-9F4E62524F9E}"/>
              </a:ext>
            </a:extLst>
          </p:cNvPr>
          <p:cNvPicPr>
            <a:picLocks noChangeAspect="1"/>
          </p:cNvPicPr>
          <p:nvPr/>
        </p:nvPicPr>
        <p:blipFill>
          <a:blip r:embed="rId3"/>
          <a:stretch>
            <a:fillRect/>
          </a:stretch>
        </p:blipFill>
        <p:spPr>
          <a:xfrm>
            <a:off x="0" y="6858878"/>
            <a:ext cx="13004800" cy="456322"/>
          </a:xfrm>
          <a:prstGeom prst="rect">
            <a:avLst/>
          </a:prstGeom>
        </p:spPr>
      </p:pic>
      <p:pic>
        <p:nvPicPr>
          <p:cNvPr id="7" name="Picture 6">
            <a:extLst>
              <a:ext uri="{FF2B5EF4-FFF2-40B4-BE49-F238E27FC236}">
                <a16:creationId xmlns:a16="http://schemas.microsoft.com/office/drawing/2014/main" id="{D7515027-655E-D4AC-9DDC-39E099CE5EB4}"/>
              </a:ext>
            </a:extLst>
          </p:cNvPr>
          <p:cNvPicPr>
            <a:picLocks noChangeAspect="1"/>
          </p:cNvPicPr>
          <p:nvPr/>
        </p:nvPicPr>
        <p:blipFill rotWithShape="1">
          <a:blip r:embed="rId4"/>
          <a:srcRect r="26259"/>
          <a:stretch/>
        </p:blipFill>
        <p:spPr>
          <a:xfrm>
            <a:off x="9265481" y="1336162"/>
            <a:ext cx="3579484" cy="2512820"/>
          </a:xfrm>
          <a:prstGeom prst="rect">
            <a:avLst/>
          </a:prstGeom>
          <a:ln>
            <a:solidFill>
              <a:schemeClr val="tx1"/>
            </a:solidFill>
          </a:ln>
        </p:spPr>
      </p:pic>
      <p:pic>
        <p:nvPicPr>
          <p:cNvPr id="6" name="Picture 5">
            <a:extLst>
              <a:ext uri="{FF2B5EF4-FFF2-40B4-BE49-F238E27FC236}">
                <a16:creationId xmlns:a16="http://schemas.microsoft.com/office/drawing/2014/main" id="{B2CB508E-0794-CEE3-6485-F1B12FC1C6DE}"/>
              </a:ext>
            </a:extLst>
          </p:cNvPr>
          <p:cNvPicPr>
            <a:picLocks noChangeAspect="1"/>
          </p:cNvPicPr>
          <p:nvPr/>
        </p:nvPicPr>
        <p:blipFill>
          <a:blip r:embed="rId5"/>
          <a:stretch>
            <a:fillRect/>
          </a:stretch>
        </p:blipFill>
        <p:spPr>
          <a:xfrm>
            <a:off x="656690" y="4115207"/>
            <a:ext cx="5091888" cy="2695498"/>
          </a:xfrm>
          <a:prstGeom prst="rect">
            <a:avLst/>
          </a:prstGeom>
          <a:ln>
            <a:solidFill>
              <a:schemeClr val="tx1"/>
            </a:solidFill>
          </a:ln>
        </p:spPr>
      </p:pic>
      <p:pic>
        <p:nvPicPr>
          <p:cNvPr id="9" name="Picture 8">
            <a:extLst>
              <a:ext uri="{FF2B5EF4-FFF2-40B4-BE49-F238E27FC236}">
                <a16:creationId xmlns:a16="http://schemas.microsoft.com/office/drawing/2014/main" id="{3CA38B4F-B3C9-5C87-84DE-C43BD63B399E}"/>
              </a:ext>
            </a:extLst>
          </p:cNvPr>
          <p:cNvPicPr>
            <a:picLocks noChangeAspect="1"/>
          </p:cNvPicPr>
          <p:nvPr/>
        </p:nvPicPr>
        <p:blipFill rotWithShape="1">
          <a:blip r:embed="rId6"/>
          <a:srcRect l="-365" r="-365"/>
          <a:stretch/>
        </p:blipFill>
        <p:spPr>
          <a:xfrm>
            <a:off x="6748239" y="4163932"/>
            <a:ext cx="4907744" cy="2598048"/>
          </a:xfrm>
          <a:prstGeom prst="rect">
            <a:avLst/>
          </a:prstGeom>
          <a:ln>
            <a:solidFill>
              <a:schemeClr val="tx1"/>
            </a:solidFill>
          </a:ln>
        </p:spPr>
      </p:pic>
      <p:sp>
        <p:nvSpPr>
          <p:cNvPr id="3" name="TextBox 2">
            <a:extLst>
              <a:ext uri="{FF2B5EF4-FFF2-40B4-BE49-F238E27FC236}">
                <a16:creationId xmlns:a16="http://schemas.microsoft.com/office/drawing/2014/main" id="{ED57E137-8BC5-D3CE-0C06-6A33A868836E}"/>
              </a:ext>
            </a:extLst>
          </p:cNvPr>
          <p:cNvSpPr txBox="1"/>
          <p:nvPr/>
        </p:nvSpPr>
        <p:spPr>
          <a:xfrm>
            <a:off x="304800" y="6890229"/>
            <a:ext cx="1696720" cy="376798"/>
          </a:xfrm>
          <a:prstGeom prst="rect">
            <a:avLst/>
          </a:prstGeom>
          <a:noFill/>
        </p:spPr>
        <p:txBody>
          <a:bodyPr wrap="square" rtlCol="0">
            <a:spAutoFit/>
          </a:bodyPr>
          <a:lstStyle/>
          <a:p>
            <a:r>
              <a:rPr lang="en-US"/>
              <a:t>Apurva | 13</a:t>
            </a:r>
          </a:p>
        </p:txBody>
      </p:sp>
      <p:pic>
        <p:nvPicPr>
          <p:cNvPr id="11" name="Picture 10">
            <a:extLst>
              <a:ext uri="{FF2B5EF4-FFF2-40B4-BE49-F238E27FC236}">
                <a16:creationId xmlns:a16="http://schemas.microsoft.com/office/drawing/2014/main" id="{A0C375E9-3AAA-4FAD-FBBC-6C284FA39677}"/>
              </a:ext>
            </a:extLst>
          </p:cNvPr>
          <p:cNvPicPr>
            <a:picLocks noChangeAspect="1"/>
          </p:cNvPicPr>
          <p:nvPr/>
        </p:nvPicPr>
        <p:blipFill>
          <a:blip r:embed="rId7"/>
          <a:stretch>
            <a:fillRect/>
          </a:stretch>
        </p:blipFill>
        <p:spPr>
          <a:xfrm>
            <a:off x="159835" y="1042935"/>
            <a:ext cx="8915858" cy="3010055"/>
          </a:xfrm>
          <a:prstGeom prst="rect">
            <a:avLst/>
          </a:prstGeom>
        </p:spPr>
      </p:pic>
    </p:spTree>
    <p:extLst>
      <p:ext uri="{BB962C8B-B14F-4D97-AF65-F5344CB8AC3E}">
        <p14:creationId xmlns:p14="http://schemas.microsoft.com/office/powerpoint/2010/main" val="4292587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 name="TextBox 3">
            <a:extLst>
              <a:ext uri="{FF2B5EF4-FFF2-40B4-BE49-F238E27FC236}">
                <a16:creationId xmlns:a16="http://schemas.microsoft.com/office/drawing/2014/main" id="{1B40B54F-F24C-AB6C-97F8-B5C9711739B9}"/>
              </a:ext>
            </a:extLst>
          </p:cNvPr>
          <p:cNvSpPr txBox="1"/>
          <p:nvPr/>
        </p:nvSpPr>
        <p:spPr>
          <a:xfrm>
            <a:off x="656690" y="162045"/>
            <a:ext cx="10999293" cy="707886"/>
          </a:xfrm>
          <a:prstGeom prst="rect">
            <a:avLst/>
          </a:prstGeom>
          <a:noFill/>
        </p:spPr>
        <p:txBody>
          <a:bodyPr wrap="square" lIns="91440" tIns="45720" rIns="91440" bIns="45720" anchor="t">
            <a:spAutoFit/>
          </a:bodyPr>
          <a:lstStyle/>
          <a:p>
            <a:pPr algn="ctr"/>
            <a:r>
              <a:rPr lang="en-US" sz="4000" b="1">
                <a:latin typeface="Raleway"/>
              </a:rPr>
              <a:t>WAREHOUSE DESIGN IMPLEMENTATION</a:t>
            </a:r>
          </a:p>
        </p:txBody>
      </p:sp>
      <p:sp>
        <p:nvSpPr>
          <p:cNvPr id="18" name="Rectangle 3">
            <a:extLst>
              <a:ext uri="{FF2B5EF4-FFF2-40B4-BE49-F238E27FC236}">
                <a16:creationId xmlns:a16="http://schemas.microsoft.com/office/drawing/2014/main" id="{0FDB773E-9CAC-62C3-F880-B3D0BCBFC9CC}"/>
              </a:ext>
            </a:extLst>
          </p:cNvPr>
          <p:cNvSpPr>
            <a:spLocks noChangeArrowheads="1"/>
          </p:cNvSpPr>
          <p:nvPr/>
        </p:nvSpPr>
        <p:spPr bwMode="auto">
          <a:xfrm>
            <a:off x="304800" y="-25093"/>
            <a:ext cx="65" cy="6597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500" b="0" i="0" u="none" strike="noStrike" cap="none" normalizeH="0" baseline="0">
                <a:ln>
                  <a:noFill/>
                </a:ln>
                <a:solidFill>
                  <a:schemeClr val="tx1"/>
                </a:solidFill>
                <a:effectLs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 name="Picture 1">
            <a:extLst>
              <a:ext uri="{FF2B5EF4-FFF2-40B4-BE49-F238E27FC236}">
                <a16:creationId xmlns:a16="http://schemas.microsoft.com/office/drawing/2014/main" id="{53803837-DC53-FB8D-1EBE-9F4E62524F9E}"/>
              </a:ext>
            </a:extLst>
          </p:cNvPr>
          <p:cNvPicPr>
            <a:picLocks noChangeAspect="1"/>
          </p:cNvPicPr>
          <p:nvPr/>
        </p:nvPicPr>
        <p:blipFill>
          <a:blip r:embed="rId3"/>
          <a:stretch>
            <a:fillRect/>
          </a:stretch>
        </p:blipFill>
        <p:spPr>
          <a:xfrm>
            <a:off x="0" y="6858878"/>
            <a:ext cx="13004800" cy="456322"/>
          </a:xfrm>
          <a:prstGeom prst="rect">
            <a:avLst/>
          </a:prstGeom>
        </p:spPr>
      </p:pic>
      <p:pic>
        <p:nvPicPr>
          <p:cNvPr id="5" name="Picture 4">
            <a:extLst>
              <a:ext uri="{FF2B5EF4-FFF2-40B4-BE49-F238E27FC236}">
                <a16:creationId xmlns:a16="http://schemas.microsoft.com/office/drawing/2014/main" id="{30C28034-0559-1F72-32BD-A895E5587DDD}"/>
              </a:ext>
            </a:extLst>
          </p:cNvPr>
          <p:cNvPicPr>
            <a:picLocks noChangeAspect="1"/>
          </p:cNvPicPr>
          <p:nvPr/>
        </p:nvPicPr>
        <p:blipFill>
          <a:blip r:embed="rId4"/>
          <a:stretch>
            <a:fillRect/>
          </a:stretch>
        </p:blipFill>
        <p:spPr>
          <a:xfrm>
            <a:off x="1725648" y="1750702"/>
            <a:ext cx="9930335" cy="3204329"/>
          </a:xfrm>
          <a:prstGeom prst="rect">
            <a:avLst/>
          </a:prstGeom>
          <a:ln>
            <a:solidFill>
              <a:schemeClr val="tx1"/>
            </a:solidFill>
          </a:ln>
        </p:spPr>
      </p:pic>
      <p:sp>
        <p:nvSpPr>
          <p:cNvPr id="6" name="TextBox 5">
            <a:extLst>
              <a:ext uri="{FF2B5EF4-FFF2-40B4-BE49-F238E27FC236}">
                <a16:creationId xmlns:a16="http://schemas.microsoft.com/office/drawing/2014/main" id="{D5874C86-D5D8-DAD6-94FB-25A690774E36}"/>
              </a:ext>
            </a:extLst>
          </p:cNvPr>
          <p:cNvSpPr txBox="1"/>
          <p:nvPr/>
        </p:nvSpPr>
        <p:spPr>
          <a:xfrm>
            <a:off x="304800" y="6890229"/>
            <a:ext cx="1696720" cy="376798"/>
          </a:xfrm>
          <a:prstGeom prst="rect">
            <a:avLst/>
          </a:prstGeom>
          <a:noFill/>
        </p:spPr>
        <p:txBody>
          <a:bodyPr wrap="square" rtlCol="0">
            <a:spAutoFit/>
          </a:bodyPr>
          <a:lstStyle/>
          <a:p>
            <a:r>
              <a:rPr lang="en-US"/>
              <a:t>Apurva | 14</a:t>
            </a:r>
          </a:p>
        </p:txBody>
      </p:sp>
    </p:spTree>
    <p:extLst>
      <p:ext uri="{BB962C8B-B14F-4D97-AF65-F5344CB8AC3E}">
        <p14:creationId xmlns:p14="http://schemas.microsoft.com/office/powerpoint/2010/main" val="2331749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 name="TextBox 3">
            <a:extLst>
              <a:ext uri="{FF2B5EF4-FFF2-40B4-BE49-F238E27FC236}">
                <a16:creationId xmlns:a16="http://schemas.microsoft.com/office/drawing/2014/main" id="{1B40B54F-F24C-AB6C-97F8-B5C9711739B9}"/>
              </a:ext>
            </a:extLst>
          </p:cNvPr>
          <p:cNvSpPr txBox="1"/>
          <p:nvPr/>
        </p:nvSpPr>
        <p:spPr>
          <a:xfrm>
            <a:off x="656690" y="162045"/>
            <a:ext cx="10999293" cy="707886"/>
          </a:xfrm>
          <a:prstGeom prst="rect">
            <a:avLst/>
          </a:prstGeom>
          <a:noFill/>
        </p:spPr>
        <p:txBody>
          <a:bodyPr wrap="square" lIns="91440" tIns="45720" rIns="91440" bIns="45720" anchor="t">
            <a:spAutoFit/>
          </a:bodyPr>
          <a:lstStyle/>
          <a:p>
            <a:pPr algn="ctr"/>
            <a:r>
              <a:rPr lang="en-US" sz="4000" b="1">
                <a:latin typeface="Raleway"/>
              </a:rPr>
              <a:t>WAREHOUSE DESIGN IMPLEMENTATION</a:t>
            </a:r>
          </a:p>
        </p:txBody>
      </p:sp>
      <p:sp>
        <p:nvSpPr>
          <p:cNvPr id="18" name="Rectangle 3">
            <a:extLst>
              <a:ext uri="{FF2B5EF4-FFF2-40B4-BE49-F238E27FC236}">
                <a16:creationId xmlns:a16="http://schemas.microsoft.com/office/drawing/2014/main" id="{0FDB773E-9CAC-62C3-F880-B3D0BCBFC9CC}"/>
              </a:ext>
            </a:extLst>
          </p:cNvPr>
          <p:cNvSpPr>
            <a:spLocks noChangeArrowheads="1"/>
          </p:cNvSpPr>
          <p:nvPr/>
        </p:nvSpPr>
        <p:spPr bwMode="auto">
          <a:xfrm>
            <a:off x="304800" y="-25093"/>
            <a:ext cx="65" cy="6597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500" b="0" i="0" u="none" strike="noStrike" cap="none" normalizeH="0" baseline="0">
                <a:ln>
                  <a:noFill/>
                </a:ln>
                <a:solidFill>
                  <a:schemeClr val="tx1"/>
                </a:solidFill>
                <a:effectLs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 name="Picture 1">
            <a:extLst>
              <a:ext uri="{FF2B5EF4-FFF2-40B4-BE49-F238E27FC236}">
                <a16:creationId xmlns:a16="http://schemas.microsoft.com/office/drawing/2014/main" id="{53803837-DC53-FB8D-1EBE-9F4E62524F9E}"/>
              </a:ext>
            </a:extLst>
          </p:cNvPr>
          <p:cNvPicPr>
            <a:picLocks noChangeAspect="1"/>
          </p:cNvPicPr>
          <p:nvPr/>
        </p:nvPicPr>
        <p:blipFill>
          <a:blip r:embed="rId3"/>
          <a:stretch>
            <a:fillRect/>
          </a:stretch>
        </p:blipFill>
        <p:spPr>
          <a:xfrm>
            <a:off x="0" y="6858878"/>
            <a:ext cx="13004800" cy="456322"/>
          </a:xfrm>
          <a:prstGeom prst="rect">
            <a:avLst/>
          </a:prstGeom>
        </p:spPr>
      </p:pic>
      <p:sp>
        <p:nvSpPr>
          <p:cNvPr id="3" name="TextBox 2">
            <a:extLst>
              <a:ext uri="{FF2B5EF4-FFF2-40B4-BE49-F238E27FC236}">
                <a16:creationId xmlns:a16="http://schemas.microsoft.com/office/drawing/2014/main" id="{A190DBC2-46D3-3A26-2CEC-7D68E9BDA1CF}"/>
              </a:ext>
            </a:extLst>
          </p:cNvPr>
          <p:cNvSpPr txBox="1"/>
          <p:nvPr/>
        </p:nvSpPr>
        <p:spPr>
          <a:xfrm>
            <a:off x="304800" y="6890229"/>
            <a:ext cx="1696720" cy="376798"/>
          </a:xfrm>
          <a:prstGeom prst="rect">
            <a:avLst/>
          </a:prstGeom>
          <a:noFill/>
        </p:spPr>
        <p:txBody>
          <a:bodyPr wrap="square" rtlCol="0">
            <a:spAutoFit/>
          </a:bodyPr>
          <a:lstStyle/>
          <a:p>
            <a:r>
              <a:rPr lang="en-US"/>
              <a:t>Apurva | 15</a:t>
            </a:r>
          </a:p>
        </p:txBody>
      </p:sp>
      <p:pic>
        <p:nvPicPr>
          <p:cNvPr id="15" name="Picture 14">
            <a:extLst>
              <a:ext uri="{FF2B5EF4-FFF2-40B4-BE49-F238E27FC236}">
                <a16:creationId xmlns:a16="http://schemas.microsoft.com/office/drawing/2014/main" id="{B210EE03-8723-4D81-C9AD-925A708DFF23}"/>
              </a:ext>
            </a:extLst>
          </p:cNvPr>
          <p:cNvPicPr>
            <a:picLocks noChangeAspect="1"/>
          </p:cNvPicPr>
          <p:nvPr/>
        </p:nvPicPr>
        <p:blipFill>
          <a:blip r:embed="rId4"/>
          <a:stretch>
            <a:fillRect/>
          </a:stretch>
        </p:blipFill>
        <p:spPr>
          <a:xfrm>
            <a:off x="6568966" y="3936123"/>
            <a:ext cx="5801710" cy="2559269"/>
          </a:xfrm>
          <a:prstGeom prst="rect">
            <a:avLst/>
          </a:prstGeom>
          <a:ln>
            <a:solidFill>
              <a:schemeClr val="tx1"/>
            </a:solidFill>
          </a:ln>
        </p:spPr>
      </p:pic>
      <p:pic>
        <p:nvPicPr>
          <p:cNvPr id="17" name="Picture 16">
            <a:extLst>
              <a:ext uri="{FF2B5EF4-FFF2-40B4-BE49-F238E27FC236}">
                <a16:creationId xmlns:a16="http://schemas.microsoft.com/office/drawing/2014/main" id="{BA284D24-C1C6-EEA1-3411-79789D217D29}"/>
              </a:ext>
            </a:extLst>
          </p:cNvPr>
          <p:cNvPicPr>
            <a:picLocks noChangeAspect="1"/>
          </p:cNvPicPr>
          <p:nvPr/>
        </p:nvPicPr>
        <p:blipFill>
          <a:blip r:embed="rId5"/>
          <a:stretch>
            <a:fillRect/>
          </a:stretch>
        </p:blipFill>
        <p:spPr>
          <a:xfrm>
            <a:off x="478221" y="995293"/>
            <a:ext cx="5738647" cy="2641395"/>
          </a:xfrm>
          <a:prstGeom prst="rect">
            <a:avLst/>
          </a:prstGeom>
          <a:ln>
            <a:solidFill>
              <a:schemeClr val="tx1"/>
            </a:solidFill>
          </a:ln>
        </p:spPr>
      </p:pic>
      <p:pic>
        <p:nvPicPr>
          <p:cNvPr id="20" name="Picture 19">
            <a:extLst>
              <a:ext uri="{FF2B5EF4-FFF2-40B4-BE49-F238E27FC236}">
                <a16:creationId xmlns:a16="http://schemas.microsoft.com/office/drawing/2014/main" id="{6D280CBD-A2FA-6791-4B3E-1B66A6287085}"/>
              </a:ext>
            </a:extLst>
          </p:cNvPr>
          <p:cNvPicPr>
            <a:picLocks noChangeAspect="1"/>
          </p:cNvPicPr>
          <p:nvPr/>
        </p:nvPicPr>
        <p:blipFill>
          <a:blip r:embed="rId6"/>
          <a:stretch>
            <a:fillRect/>
          </a:stretch>
        </p:blipFill>
        <p:spPr>
          <a:xfrm>
            <a:off x="478220" y="3936123"/>
            <a:ext cx="5738647" cy="2559270"/>
          </a:xfrm>
          <a:prstGeom prst="rect">
            <a:avLst/>
          </a:prstGeom>
          <a:ln>
            <a:solidFill>
              <a:schemeClr val="tx1"/>
            </a:solidFill>
          </a:ln>
        </p:spPr>
      </p:pic>
      <p:pic>
        <p:nvPicPr>
          <p:cNvPr id="22" name="Picture 21">
            <a:extLst>
              <a:ext uri="{FF2B5EF4-FFF2-40B4-BE49-F238E27FC236}">
                <a16:creationId xmlns:a16="http://schemas.microsoft.com/office/drawing/2014/main" id="{433F397E-F776-DE5C-40E2-4902A63C0011}"/>
              </a:ext>
            </a:extLst>
          </p:cNvPr>
          <p:cNvPicPr>
            <a:picLocks noChangeAspect="1"/>
          </p:cNvPicPr>
          <p:nvPr/>
        </p:nvPicPr>
        <p:blipFill>
          <a:blip r:embed="rId7"/>
          <a:stretch>
            <a:fillRect/>
          </a:stretch>
        </p:blipFill>
        <p:spPr>
          <a:xfrm>
            <a:off x="6568965" y="995293"/>
            <a:ext cx="5801710" cy="2662307"/>
          </a:xfrm>
          <a:prstGeom prst="rect">
            <a:avLst/>
          </a:prstGeom>
          <a:ln>
            <a:solidFill>
              <a:schemeClr val="tx1"/>
            </a:solidFill>
          </a:ln>
        </p:spPr>
      </p:pic>
    </p:spTree>
    <p:extLst>
      <p:ext uri="{BB962C8B-B14F-4D97-AF65-F5344CB8AC3E}">
        <p14:creationId xmlns:p14="http://schemas.microsoft.com/office/powerpoint/2010/main" val="249591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18" name="Rectangle 3">
            <a:extLst>
              <a:ext uri="{FF2B5EF4-FFF2-40B4-BE49-F238E27FC236}">
                <a16:creationId xmlns:a16="http://schemas.microsoft.com/office/drawing/2014/main" id="{0FDB773E-9CAC-62C3-F880-B3D0BCBFC9CC}"/>
              </a:ext>
            </a:extLst>
          </p:cNvPr>
          <p:cNvSpPr>
            <a:spLocks noChangeArrowheads="1"/>
          </p:cNvSpPr>
          <p:nvPr/>
        </p:nvSpPr>
        <p:spPr bwMode="auto">
          <a:xfrm>
            <a:off x="304800" y="-25093"/>
            <a:ext cx="65" cy="6597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500" b="0" i="0" u="none" strike="noStrike" cap="none" normalizeH="0" baseline="0">
                <a:ln>
                  <a:noFill/>
                </a:ln>
                <a:solidFill>
                  <a:schemeClr val="tx1"/>
                </a:solidFill>
                <a:effectLs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583DC875-B1A7-D127-508E-190EA6861853}"/>
              </a:ext>
            </a:extLst>
          </p:cNvPr>
          <p:cNvSpPr txBox="1"/>
          <p:nvPr/>
        </p:nvSpPr>
        <p:spPr>
          <a:xfrm>
            <a:off x="3177573" y="0"/>
            <a:ext cx="6649654" cy="707886"/>
          </a:xfrm>
          <a:prstGeom prst="rect">
            <a:avLst/>
          </a:prstGeom>
          <a:noFill/>
        </p:spPr>
        <p:txBody>
          <a:bodyPr wrap="square">
            <a:spAutoFit/>
          </a:bodyPr>
          <a:lstStyle/>
          <a:p>
            <a:pPr algn="ctr"/>
            <a:r>
              <a:rPr lang="en-US" sz="4000" b="1">
                <a:latin typeface="Raleway"/>
              </a:rPr>
              <a:t>DATA PREPARATION</a:t>
            </a:r>
          </a:p>
        </p:txBody>
      </p:sp>
      <p:sp>
        <p:nvSpPr>
          <p:cNvPr id="7" name="TextBox 6">
            <a:extLst>
              <a:ext uri="{FF2B5EF4-FFF2-40B4-BE49-F238E27FC236}">
                <a16:creationId xmlns:a16="http://schemas.microsoft.com/office/drawing/2014/main" id="{5CBA1AB5-295C-F962-6421-D28310B382EB}"/>
              </a:ext>
            </a:extLst>
          </p:cNvPr>
          <p:cNvSpPr txBox="1"/>
          <p:nvPr/>
        </p:nvSpPr>
        <p:spPr>
          <a:xfrm>
            <a:off x="3812572" y="659831"/>
            <a:ext cx="5280628" cy="400110"/>
          </a:xfrm>
          <a:prstGeom prst="rect">
            <a:avLst/>
          </a:prstGeom>
          <a:noFill/>
        </p:spPr>
        <p:txBody>
          <a:bodyPr wrap="square" rtlCol="0">
            <a:spAutoFit/>
          </a:bodyPr>
          <a:lstStyle/>
          <a:p>
            <a:pPr algn="ctr"/>
            <a:r>
              <a:rPr lang="en-US" sz="2000"/>
              <a:t>OUTLIER DETECTION &amp; REMOVAL</a:t>
            </a:r>
          </a:p>
        </p:txBody>
      </p:sp>
      <p:pic>
        <p:nvPicPr>
          <p:cNvPr id="1026" name="Picture 2">
            <a:extLst>
              <a:ext uri="{FF2B5EF4-FFF2-40B4-BE49-F238E27FC236}">
                <a16:creationId xmlns:a16="http://schemas.microsoft.com/office/drawing/2014/main" id="{30596BDC-981E-A403-C465-9D54A6BE10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313" y="3963126"/>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1D6E616-5350-5802-5604-E0419DE7CAF2}"/>
              </a:ext>
            </a:extLst>
          </p:cNvPr>
          <p:cNvSpPr txBox="1"/>
          <p:nvPr/>
        </p:nvSpPr>
        <p:spPr>
          <a:xfrm>
            <a:off x="1869312" y="3963126"/>
            <a:ext cx="10781175" cy="1938992"/>
          </a:xfrm>
          <a:prstGeom prst="rect">
            <a:avLst/>
          </a:prstGeom>
          <a:noFill/>
        </p:spPr>
        <p:txBody>
          <a:bodyPr wrap="square">
            <a:spAutoFit/>
          </a:bodyPr>
          <a:lstStyle/>
          <a:p>
            <a:pPr marL="285750" indent="-285750">
              <a:buClr>
                <a:srgbClr val="F81B02"/>
              </a:buClr>
              <a:buSzPct val="110000"/>
              <a:buFont typeface="Wingdings" panose="05000000000000000000" pitchFamily="2" charset="2"/>
              <a:buChar char="§"/>
            </a:pPr>
            <a:r>
              <a:rPr lang="en-US" sz="2000"/>
              <a:t>The column DAYS_EMPLOYED contains negative values and one notably large positive value of 365,243 days, equivalent to about 1000 years, appearing frequently </a:t>
            </a:r>
          </a:p>
          <a:p>
            <a:pPr marL="285750" indent="-285750">
              <a:buClr>
                <a:srgbClr val="F81B02"/>
              </a:buClr>
              <a:buSzPct val="110000"/>
              <a:buFont typeface="Wingdings" panose="05000000000000000000" pitchFamily="2" charset="2"/>
              <a:buChar char="§"/>
            </a:pPr>
            <a:endParaRPr lang="en-US" sz="2000"/>
          </a:p>
          <a:p>
            <a:pPr marL="285750" indent="-285750">
              <a:buClr>
                <a:srgbClr val="F81B02"/>
              </a:buClr>
              <a:buSzPct val="110000"/>
              <a:buFont typeface="Wingdings" panose="05000000000000000000" pitchFamily="2" charset="2"/>
              <a:buChar char="§"/>
            </a:pPr>
            <a:r>
              <a:rPr lang="en-US" sz="2000"/>
              <a:t>The data shows a wide range in AMT_INCOME_TOTAL, from a minimum of 25,650 to a maximum of 117,000,000. The 75th percentile is at 202,500, indicating that 75% of customers earn this amount or less</a:t>
            </a:r>
          </a:p>
        </p:txBody>
      </p:sp>
      <p:sp>
        <p:nvSpPr>
          <p:cNvPr id="15" name="AutoShape 6">
            <a:extLst>
              <a:ext uri="{FF2B5EF4-FFF2-40B4-BE49-F238E27FC236}">
                <a16:creationId xmlns:a16="http://schemas.microsoft.com/office/drawing/2014/main" id="{514C525C-B817-DF71-5BE9-3FD181A6BC3E}"/>
              </a:ext>
            </a:extLst>
          </p:cNvPr>
          <p:cNvSpPr>
            <a:spLocks noChangeAspect="1" noChangeArrowheads="1"/>
          </p:cNvSpPr>
          <p:nvPr/>
        </p:nvSpPr>
        <p:spPr bwMode="auto">
          <a:xfrm>
            <a:off x="6300486" y="324948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TextBox 20">
            <a:extLst>
              <a:ext uri="{FF2B5EF4-FFF2-40B4-BE49-F238E27FC236}">
                <a16:creationId xmlns:a16="http://schemas.microsoft.com/office/drawing/2014/main" id="{9E371557-6A75-3EE8-DDDD-6A21B769BF05}"/>
              </a:ext>
            </a:extLst>
          </p:cNvPr>
          <p:cNvSpPr txBox="1"/>
          <p:nvPr/>
        </p:nvSpPr>
        <p:spPr>
          <a:xfrm>
            <a:off x="1869312" y="1719772"/>
            <a:ext cx="10431362" cy="1631216"/>
          </a:xfrm>
          <a:prstGeom prst="rect">
            <a:avLst/>
          </a:prstGeom>
          <a:noFill/>
        </p:spPr>
        <p:txBody>
          <a:bodyPr wrap="square">
            <a:spAutoFit/>
          </a:bodyPr>
          <a:lstStyle/>
          <a:p>
            <a:pPr marL="285750" indent="-285750">
              <a:lnSpc>
                <a:spcPct val="150000"/>
              </a:lnSpc>
              <a:buClr>
                <a:srgbClr val="F81B02"/>
              </a:buClr>
              <a:buSzPct val="110000"/>
              <a:buFont typeface="Wingdings" panose="05000000000000000000" pitchFamily="2" charset="2"/>
              <a:buChar char="§"/>
            </a:pPr>
            <a:r>
              <a:rPr lang="en-US" sz="2000"/>
              <a:t>The attributes – DAYS_EMPLOYED &amp; AMT_INCOME_TOTAL</a:t>
            </a:r>
          </a:p>
          <a:p>
            <a:pPr marL="285750" indent="-285750">
              <a:lnSpc>
                <a:spcPct val="150000"/>
              </a:lnSpc>
              <a:buClr>
                <a:srgbClr val="F81B02"/>
              </a:buClr>
              <a:buSzPct val="110000"/>
              <a:buFont typeface="Wingdings" panose="05000000000000000000" pitchFamily="2" charset="2"/>
              <a:buChar char="§"/>
            </a:pPr>
            <a:r>
              <a:rPr lang="en-US" sz="2000"/>
              <a:t>Both the features are from the main Fact Table – Loan Application</a:t>
            </a:r>
          </a:p>
          <a:p>
            <a:pPr>
              <a:buClr>
                <a:srgbClr val="F81B02"/>
              </a:buClr>
              <a:buSzPct val="110000"/>
            </a:pPr>
            <a:r>
              <a:rPr lang="en-US" sz="2000"/>
              <a:t> </a:t>
            </a:r>
          </a:p>
          <a:p>
            <a:pPr marL="285750" indent="-285750">
              <a:buClr>
                <a:srgbClr val="F81B02"/>
              </a:buClr>
              <a:buSzPct val="110000"/>
              <a:buFont typeface="Wingdings" panose="05000000000000000000" pitchFamily="2" charset="2"/>
              <a:buChar char="§"/>
            </a:pPr>
            <a:endParaRPr lang="en-US" sz="2000"/>
          </a:p>
        </p:txBody>
      </p:sp>
      <p:pic>
        <p:nvPicPr>
          <p:cNvPr id="1036" name="Picture 12">
            <a:extLst>
              <a:ext uri="{FF2B5EF4-FFF2-40B4-BE49-F238E27FC236}">
                <a16:creationId xmlns:a16="http://schemas.microsoft.com/office/drawing/2014/main" id="{5951302D-6B46-EED5-A2F0-8B799A92D9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313" y="1618049"/>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BF4FCB41-4629-9A22-9033-0EE9D382F9ED}"/>
              </a:ext>
            </a:extLst>
          </p:cNvPr>
          <p:cNvPicPr>
            <a:picLocks noChangeAspect="1"/>
          </p:cNvPicPr>
          <p:nvPr/>
        </p:nvPicPr>
        <p:blipFill>
          <a:blip r:embed="rId5"/>
          <a:stretch>
            <a:fillRect/>
          </a:stretch>
        </p:blipFill>
        <p:spPr>
          <a:xfrm>
            <a:off x="0" y="6858878"/>
            <a:ext cx="13004800" cy="456322"/>
          </a:xfrm>
          <a:prstGeom prst="rect">
            <a:avLst/>
          </a:prstGeom>
        </p:spPr>
      </p:pic>
      <p:sp>
        <p:nvSpPr>
          <p:cNvPr id="3" name="TextBox 2">
            <a:extLst>
              <a:ext uri="{FF2B5EF4-FFF2-40B4-BE49-F238E27FC236}">
                <a16:creationId xmlns:a16="http://schemas.microsoft.com/office/drawing/2014/main" id="{A546E086-6393-3CC9-CB04-5D946E3721B5}"/>
              </a:ext>
            </a:extLst>
          </p:cNvPr>
          <p:cNvSpPr txBox="1"/>
          <p:nvPr/>
        </p:nvSpPr>
        <p:spPr>
          <a:xfrm>
            <a:off x="304800" y="6890229"/>
            <a:ext cx="1696720" cy="376798"/>
          </a:xfrm>
          <a:prstGeom prst="rect">
            <a:avLst/>
          </a:prstGeom>
          <a:noFill/>
        </p:spPr>
        <p:txBody>
          <a:bodyPr wrap="square" rtlCol="0">
            <a:spAutoFit/>
          </a:bodyPr>
          <a:lstStyle/>
          <a:p>
            <a:r>
              <a:rPr lang="en-US"/>
              <a:t>Rashmi | 16</a:t>
            </a:r>
          </a:p>
        </p:txBody>
      </p:sp>
    </p:spTree>
    <p:extLst>
      <p:ext uri="{BB962C8B-B14F-4D97-AF65-F5344CB8AC3E}">
        <p14:creationId xmlns:p14="http://schemas.microsoft.com/office/powerpoint/2010/main" val="76560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18" name="Rectangle 3">
            <a:extLst>
              <a:ext uri="{FF2B5EF4-FFF2-40B4-BE49-F238E27FC236}">
                <a16:creationId xmlns:a16="http://schemas.microsoft.com/office/drawing/2014/main" id="{0FDB773E-9CAC-62C3-F880-B3D0BCBFC9CC}"/>
              </a:ext>
            </a:extLst>
          </p:cNvPr>
          <p:cNvSpPr>
            <a:spLocks noChangeArrowheads="1"/>
          </p:cNvSpPr>
          <p:nvPr/>
        </p:nvSpPr>
        <p:spPr bwMode="auto">
          <a:xfrm>
            <a:off x="304800" y="-25093"/>
            <a:ext cx="65" cy="6597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500" b="0" i="0" u="none" strike="noStrike" cap="none" normalizeH="0" baseline="0">
                <a:ln>
                  <a:noFill/>
                </a:ln>
                <a:solidFill>
                  <a:schemeClr val="tx1"/>
                </a:solidFill>
                <a:effectLs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583DC875-B1A7-D127-508E-190EA6861853}"/>
              </a:ext>
            </a:extLst>
          </p:cNvPr>
          <p:cNvSpPr txBox="1"/>
          <p:nvPr/>
        </p:nvSpPr>
        <p:spPr>
          <a:xfrm>
            <a:off x="3177573" y="0"/>
            <a:ext cx="6649654" cy="707886"/>
          </a:xfrm>
          <a:prstGeom prst="rect">
            <a:avLst/>
          </a:prstGeom>
          <a:noFill/>
        </p:spPr>
        <p:txBody>
          <a:bodyPr wrap="square">
            <a:spAutoFit/>
          </a:bodyPr>
          <a:lstStyle/>
          <a:p>
            <a:pPr algn="ctr"/>
            <a:r>
              <a:rPr lang="en-US" sz="4000" b="1">
                <a:latin typeface="Raleway"/>
              </a:rPr>
              <a:t>DATA PREPARATION</a:t>
            </a:r>
          </a:p>
        </p:txBody>
      </p:sp>
      <p:sp>
        <p:nvSpPr>
          <p:cNvPr id="7" name="TextBox 6">
            <a:extLst>
              <a:ext uri="{FF2B5EF4-FFF2-40B4-BE49-F238E27FC236}">
                <a16:creationId xmlns:a16="http://schemas.microsoft.com/office/drawing/2014/main" id="{5CBA1AB5-295C-F962-6421-D28310B382EB}"/>
              </a:ext>
            </a:extLst>
          </p:cNvPr>
          <p:cNvSpPr txBox="1"/>
          <p:nvPr/>
        </p:nvSpPr>
        <p:spPr>
          <a:xfrm>
            <a:off x="3862086" y="634694"/>
            <a:ext cx="5280628" cy="400110"/>
          </a:xfrm>
          <a:prstGeom prst="rect">
            <a:avLst/>
          </a:prstGeom>
          <a:noFill/>
        </p:spPr>
        <p:txBody>
          <a:bodyPr wrap="square" rtlCol="0">
            <a:spAutoFit/>
          </a:bodyPr>
          <a:lstStyle/>
          <a:p>
            <a:pPr algn="ctr"/>
            <a:r>
              <a:rPr lang="en-US" sz="2000"/>
              <a:t>OUTLIER DETECTION &amp; REMOVAL</a:t>
            </a:r>
          </a:p>
        </p:txBody>
      </p:sp>
      <p:pic>
        <p:nvPicPr>
          <p:cNvPr id="4" name="Picture 3">
            <a:extLst>
              <a:ext uri="{FF2B5EF4-FFF2-40B4-BE49-F238E27FC236}">
                <a16:creationId xmlns:a16="http://schemas.microsoft.com/office/drawing/2014/main" id="{F752D387-1A85-AC72-C46E-00CB2DB4DB6F}"/>
              </a:ext>
            </a:extLst>
          </p:cNvPr>
          <p:cNvPicPr>
            <a:picLocks noChangeAspect="1"/>
          </p:cNvPicPr>
          <p:nvPr/>
        </p:nvPicPr>
        <p:blipFill>
          <a:blip r:embed="rId3"/>
          <a:stretch>
            <a:fillRect/>
          </a:stretch>
        </p:blipFill>
        <p:spPr>
          <a:xfrm>
            <a:off x="304800" y="1240773"/>
            <a:ext cx="10354199" cy="3126226"/>
          </a:xfrm>
          <a:prstGeom prst="rect">
            <a:avLst/>
          </a:prstGeom>
          <a:ln>
            <a:solidFill>
              <a:schemeClr val="tx1"/>
            </a:solidFill>
          </a:ln>
        </p:spPr>
      </p:pic>
      <p:pic>
        <p:nvPicPr>
          <p:cNvPr id="10" name="Picture 9">
            <a:extLst>
              <a:ext uri="{FF2B5EF4-FFF2-40B4-BE49-F238E27FC236}">
                <a16:creationId xmlns:a16="http://schemas.microsoft.com/office/drawing/2014/main" id="{0F652F59-CB1A-80DC-D63D-CB402BA7748B}"/>
              </a:ext>
            </a:extLst>
          </p:cNvPr>
          <p:cNvPicPr>
            <a:picLocks noChangeAspect="1"/>
          </p:cNvPicPr>
          <p:nvPr/>
        </p:nvPicPr>
        <p:blipFill>
          <a:blip r:embed="rId4"/>
          <a:stretch>
            <a:fillRect/>
          </a:stretch>
        </p:blipFill>
        <p:spPr>
          <a:xfrm>
            <a:off x="304800" y="4716141"/>
            <a:ext cx="10400226" cy="920729"/>
          </a:xfrm>
          <a:prstGeom prst="rect">
            <a:avLst/>
          </a:prstGeom>
          <a:ln>
            <a:solidFill>
              <a:schemeClr val="tx1"/>
            </a:solidFill>
          </a:ln>
        </p:spPr>
      </p:pic>
      <p:pic>
        <p:nvPicPr>
          <p:cNvPr id="3" name="Picture 2">
            <a:extLst>
              <a:ext uri="{FF2B5EF4-FFF2-40B4-BE49-F238E27FC236}">
                <a16:creationId xmlns:a16="http://schemas.microsoft.com/office/drawing/2014/main" id="{2BDF1285-7D0E-EECF-AFFC-B0CC67D9D6CD}"/>
              </a:ext>
            </a:extLst>
          </p:cNvPr>
          <p:cNvPicPr>
            <a:picLocks noChangeAspect="1"/>
          </p:cNvPicPr>
          <p:nvPr/>
        </p:nvPicPr>
        <p:blipFill>
          <a:blip r:embed="rId5"/>
          <a:stretch>
            <a:fillRect/>
          </a:stretch>
        </p:blipFill>
        <p:spPr>
          <a:xfrm>
            <a:off x="0" y="6858878"/>
            <a:ext cx="13004800" cy="456322"/>
          </a:xfrm>
          <a:prstGeom prst="rect">
            <a:avLst/>
          </a:prstGeom>
        </p:spPr>
      </p:pic>
      <p:sp>
        <p:nvSpPr>
          <p:cNvPr id="2" name="TextBox 1">
            <a:extLst>
              <a:ext uri="{FF2B5EF4-FFF2-40B4-BE49-F238E27FC236}">
                <a16:creationId xmlns:a16="http://schemas.microsoft.com/office/drawing/2014/main" id="{BC72E0E3-FE90-995D-F0A5-2E574F0DF995}"/>
              </a:ext>
            </a:extLst>
          </p:cNvPr>
          <p:cNvSpPr txBox="1"/>
          <p:nvPr/>
        </p:nvSpPr>
        <p:spPr>
          <a:xfrm>
            <a:off x="304800" y="6890229"/>
            <a:ext cx="1696720" cy="376798"/>
          </a:xfrm>
          <a:prstGeom prst="rect">
            <a:avLst/>
          </a:prstGeom>
          <a:noFill/>
        </p:spPr>
        <p:txBody>
          <a:bodyPr wrap="square" rtlCol="0">
            <a:spAutoFit/>
          </a:bodyPr>
          <a:lstStyle/>
          <a:p>
            <a:r>
              <a:rPr lang="en-US"/>
              <a:t>Rashmi | 17</a:t>
            </a:r>
          </a:p>
        </p:txBody>
      </p:sp>
    </p:spTree>
    <p:extLst>
      <p:ext uri="{BB962C8B-B14F-4D97-AF65-F5344CB8AC3E}">
        <p14:creationId xmlns:p14="http://schemas.microsoft.com/office/powerpoint/2010/main" val="190797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18" name="Rectangle 3">
            <a:extLst>
              <a:ext uri="{FF2B5EF4-FFF2-40B4-BE49-F238E27FC236}">
                <a16:creationId xmlns:a16="http://schemas.microsoft.com/office/drawing/2014/main" id="{0FDB773E-9CAC-62C3-F880-B3D0BCBFC9CC}"/>
              </a:ext>
            </a:extLst>
          </p:cNvPr>
          <p:cNvSpPr>
            <a:spLocks noChangeArrowheads="1"/>
          </p:cNvSpPr>
          <p:nvPr/>
        </p:nvSpPr>
        <p:spPr bwMode="auto">
          <a:xfrm>
            <a:off x="304800" y="-25093"/>
            <a:ext cx="65" cy="6597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500" b="0" i="0" u="none" strike="noStrike" cap="none" normalizeH="0" baseline="0">
                <a:ln>
                  <a:noFill/>
                </a:ln>
                <a:solidFill>
                  <a:schemeClr val="tx1"/>
                </a:solidFill>
                <a:effectLs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583DC875-B1A7-D127-508E-190EA6861853}"/>
              </a:ext>
            </a:extLst>
          </p:cNvPr>
          <p:cNvSpPr txBox="1"/>
          <p:nvPr/>
        </p:nvSpPr>
        <p:spPr>
          <a:xfrm>
            <a:off x="3177573" y="0"/>
            <a:ext cx="6649654" cy="707886"/>
          </a:xfrm>
          <a:prstGeom prst="rect">
            <a:avLst/>
          </a:prstGeom>
          <a:noFill/>
        </p:spPr>
        <p:txBody>
          <a:bodyPr wrap="square">
            <a:spAutoFit/>
          </a:bodyPr>
          <a:lstStyle/>
          <a:p>
            <a:pPr algn="ctr"/>
            <a:r>
              <a:rPr lang="en-US" sz="4000" b="1">
                <a:latin typeface="Raleway"/>
              </a:rPr>
              <a:t>DATA PREPARATION</a:t>
            </a:r>
          </a:p>
        </p:txBody>
      </p:sp>
      <p:sp>
        <p:nvSpPr>
          <p:cNvPr id="7" name="TextBox 6">
            <a:extLst>
              <a:ext uri="{FF2B5EF4-FFF2-40B4-BE49-F238E27FC236}">
                <a16:creationId xmlns:a16="http://schemas.microsoft.com/office/drawing/2014/main" id="{5CBA1AB5-295C-F962-6421-D28310B382EB}"/>
              </a:ext>
            </a:extLst>
          </p:cNvPr>
          <p:cNvSpPr txBox="1"/>
          <p:nvPr/>
        </p:nvSpPr>
        <p:spPr>
          <a:xfrm>
            <a:off x="3862086" y="634694"/>
            <a:ext cx="5280628" cy="400110"/>
          </a:xfrm>
          <a:prstGeom prst="rect">
            <a:avLst/>
          </a:prstGeom>
          <a:noFill/>
        </p:spPr>
        <p:txBody>
          <a:bodyPr wrap="square" rtlCol="0">
            <a:spAutoFit/>
          </a:bodyPr>
          <a:lstStyle/>
          <a:p>
            <a:pPr algn="ctr"/>
            <a:r>
              <a:rPr lang="en-US" sz="2000"/>
              <a:t>OUTLIER DETECTION &amp; REMOVAL</a:t>
            </a:r>
          </a:p>
        </p:txBody>
      </p:sp>
      <p:pic>
        <p:nvPicPr>
          <p:cNvPr id="14" name="Picture 13">
            <a:extLst>
              <a:ext uri="{FF2B5EF4-FFF2-40B4-BE49-F238E27FC236}">
                <a16:creationId xmlns:a16="http://schemas.microsoft.com/office/drawing/2014/main" id="{CBC07466-E9B8-4DDB-7CC6-9ECBDD24691A}"/>
              </a:ext>
            </a:extLst>
          </p:cNvPr>
          <p:cNvPicPr>
            <a:picLocks noChangeAspect="1"/>
          </p:cNvPicPr>
          <p:nvPr/>
        </p:nvPicPr>
        <p:blipFill>
          <a:blip r:embed="rId3"/>
          <a:stretch>
            <a:fillRect/>
          </a:stretch>
        </p:blipFill>
        <p:spPr>
          <a:xfrm>
            <a:off x="93404" y="3416099"/>
            <a:ext cx="7723107" cy="2490071"/>
          </a:xfrm>
          <a:prstGeom prst="rect">
            <a:avLst/>
          </a:prstGeom>
          <a:ln>
            <a:solidFill>
              <a:schemeClr val="tx1"/>
            </a:solidFill>
          </a:ln>
        </p:spPr>
      </p:pic>
      <p:pic>
        <p:nvPicPr>
          <p:cNvPr id="15" name="Picture 4">
            <a:extLst>
              <a:ext uri="{FF2B5EF4-FFF2-40B4-BE49-F238E27FC236}">
                <a16:creationId xmlns:a16="http://schemas.microsoft.com/office/drawing/2014/main" id="{3DCA4CD4-BAC9-1F6C-1F21-D132779455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50" y="1173099"/>
            <a:ext cx="1216152" cy="121615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4D2CADF5-5945-C781-92A6-C75FB2D5D1A0}"/>
              </a:ext>
            </a:extLst>
          </p:cNvPr>
          <p:cNvSpPr txBox="1"/>
          <p:nvPr/>
        </p:nvSpPr>
        <p:spPr>
          <a:xfrm>
            <a:off x="1830765" y="1173099"/>
            <a:ext cx="10700153" cy="1631216"/>
          </a:xfrm>
          <a:prstGeom prst="rect">
            <a:avLst/>
          </a:prstGeom>
          <a:noFill/>
        </p:spPr>
        <p:txBody>
          <a:bodyPr wrap="square">
            <a:spAutoFit/>
          </a:bodyPr>
          <a:lstStyle/>
          <a:p>
            <a:pPr marL="285750" indent="-285750">
              <a:buClr>
                <a:srgbClr val="F81B02"/>
              </a:buClr>
              <a:buSzPct val="110000"/>
              <a:buFont typeface="Wingdings" panose="05000000000000000000" pitchFamily="2" charset="2"/>
              <a:buChar char="§"/>
            </a:pPr>
            <a:r>
              <a:rPr lang="en-US" sz="2000"/>
              <a:t>Convert anomalous data in DAYS_EMPLOYED which is 365243 days (1000 years) to -29200 days (equal to 80 years)</a:t>
            </a:r>
          </a:p>
          <a:p>
            <a:pPr marL="285750" indent="-285750">
              <a:buClr>
                <a:srgbClr val="F81B02"/>
              </a:buClr>
              <a:buSzPct val="110000"/>
              <a:buFont typeface="Wingdings" panose="05000000000000000000" pitchFamily="2" charset="2"/>
              <a:buChar char="§"/>
            </a:pPr>
            <a:endParaRPr lang="en-US" sz="2000"/>
          </a:p>
          <a:p>
            <a:pPr marL="285750" indent="-285750">
              <a:buClr>
                <a:srgbClr val="F81B02"/>
              </a:buClr>
              <a:buSzPct val="110000"/>
              <a:buFont typeface="Wingdings" panose="05000000000000000000" pitchFamily="2" charset="2"/>
              <a:buChar char="§"/>
            </a:pPr>
            <a:r>
              <a:rPr lang="en-US" sz="2000"/>
              <a:t>To address outliers in AMT_INCOME_TOTAL, retain only those rows which are less than the calculated threshold</a:t>
            </a:r>
          </a:p>
        </p:txBody>
      </p:sp>
      <p:pic>
        <p:nvPicPr>
          <p:cNvPr id="19" name="Picture 18">
            <a:extLst>
              <a:ext uri="{FF2B5EF4-FFF2-40B4-BE49-F238E27FC236}">
                <a16:creationId xmlns:a16="http://schemas.microsoft.com/office/drawing/2014/main" id="{FB8C9E69-57D9-0381-01A1-5C0D64A3B787}"/>
              </a:ext>
            </a:extLst>
          </p:cNvPr>
          <p:cNvPicPr>
            <a:picLocks noChangeAspect="1"/>
          </p:cNvPicPr>
          <p:nvPr/>
        </p:nvPicPr>
        <p:blipFill>
          <a:blip r:embed="rId5"/>
          <a:stretch>
            <a:fillRect/>
          </a:stretch>
        </p:blipFill>
        <p:spPr>
          <a:xfrm>
            <a:off x="7950919" y="2742751"/>
            <a:ext cx="4858000" cy="3816546"/>
          </a:xfrm>
          <a:prstGeom prst="rect">
            <a:avLst/>
          </a:prstGeom>
          <a:ln>
            <a:solidFill>
              <a:schemeClr val="tx1"/>
            </a:solidFill>
          </a:ln>
        </p:spPr>
      </p:pic>
      <p:pic>
        <p:nvPicPr>
          <p:cNvPr id="3" name="Picture 2">
            <a:extLst>
              <a:ext uri="{FF2B5EF4-FFF2-40B4-BE49-F238E27FC236}">
                <a16:creationId xmlns:a16="http://schemas.microsoft.com/office/drawing/2014/main" id="{BABFB0C1-DBC4-C95D-D406-279055739A80}"/>
              </a:ext>
            </a:extLst>
          </p:cNvPr>
          <p:cNvPicPr>
            <a:picLocks noChangeAspect="1"/>
          </p:cNvPicPr>
          <p:nvPr/>
        </p:nvPicPr>
        <p:blipFill>
          <a:blip r:embed="rId6"/>
          <a:stretch>
            <a:fillRect/>
          </a:stretch>
        </p:blipFill>
        <p:spPr>
          <a:xfrm>
            <a:off x="0" y="6858878"/>
            <a:ext cx="13004800" cy="456322"/>
          </a:xfrm>
          <a:prstGeom prst="rect">
            <a:avLst/>
          </a:prstGeom>
        </p:spPr>
      </p:pic>
      <p:sp>
        <p:nvSpPr>
          <p:cNvPr id="2" name="TextBox 1">
            <a:extLst>
              <a:ext uri="{FF2B5EF4-FFF2-40B4-BE49-F238E27FC236}">
                <a16:creationId xmlns:a16="http://schemas.microsoft.com/office/drawing/2014/main" id="{CFAFC6DC-80C4-4F63-8F08-2EF1FFFD3EE0}"/>
              </a:ext>
            </a:extLst>
          </p:cNvPr>
          <p:cNvSpPr txBox="1"/>
          <p:nvPr/>
        </p:nvSpPr>
        <p:spPr>
          <a:xfrm>
            <a:off x="304800" y="6890229"/>
            <a:ext cx="1696720" cy="376798"/>
          </a:xfrm>
          <a:prstGeom prst="rect">
            <a:avLst/>
          </a:prstGeom>
          <a:noFill/>
        </p:spPr>
        <p:txBody>
          <a:bodyPr wrap="square" rtlCol="0">
            <a:spAutoFit/>
          </a:bodyPr>
          <a:lstStyle/>
          <a:p>
            <a:r>
              <a:rPr lang="en-US"/>
              <a:t>Rashmi | 18</a:t>
            </a:r>
          </a:p>
        </p:txBody>
      </p:sp>
    </p:spTree>
    <p:extLst>
      <p:ext uri="{BB962C8B-B14F-4D97-AF65-F5344CB8AC3E}">
        <p14:creationId xmlns:p14="http://schemas.microsoft.com/office/powerpoint/2010/main" val="4083750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18" name="Rectangle 3">
            <a:extLst>
              <a:ext uri="{FF2B5EF4-FFF2-40B4-BE49-F238E27FC236}">
                <a16:creationId xmlns:a16="http://schemas.microsoft.com/office/drawing/2014/main" id="{0FDB773E-9CAC-62C3-F880-B3D0BCBFC9CC}"/>
              </a:ext>
            </a:extLst>
          </p:cNvPr>
          <p:cNvSpPr>
            <a:spLocks noChangeArrowheads="1"/>
          </p:cNvSpPr>
          <p:nvPr/>
        </p:nvSpPr>
        <p:spPr bwMode="auto">
          <a:xfrm>
            <a:off x="304800" y="-25093"/>
            <a:ext cx="65" cy="6597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500" b="0" i="0" u="none" strike="noStrike" cap="none" normalizeH="0" baseline="0">
                <a:ln>
                  <a:noFill/>
                </a:ln>
                <a:solidFill>
                  <a:schemeClr val="tx1"/>
                </a:solidFill>
                <a:effectLs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583DC875-B1A7-D127-508E-190EA6861853}"/>
              </a:ext>
            </a:extLst>
          </p:cNvPr>
          <p:cNvSpPr txBox="1"/>
          <p:nvPr/>
        </p:nvSpPr>
        <p:spPr>
          <a:xfrm>
            <a:off x="3177573" y="0"/>
            <a:ext cx="6649654" cy="707886"/>
          </a:xfrm>
          <a:prstGeom prst="rect">
            <a:avLst/>
          </a:prstGeom>
          <a:noFill/>
        </p:spPr>
        <p:txBody>
          <a:bodyPr wrap="square">
            <a:spAutoFit/>
          </a:bodyPr>
          <a:lstStyle/>
          <a:p>
            <a:pPr algn="ctr"/>
            <a:r>
              <a:rPr lang="en-US" sz="4000" b="1">
                <a:latin typeface="Raleway"/>
              </a:rPr>
              <a:t>DATA PREPARATION</a:t>
            </a:r>
          </a:p>
        </p:txBody>
      </p:sp>
      <p:sp>
        <p:nvSpPr>
          <p:cNvPr id="7" name="TextBox 6">
            <a:extLst>
              <a:ext uri="{FF2B5EF4-FFF2-40B4-BE49-F238E27FC236}">
                <a16:creationId xmlns:a16="http://schemas.microsoft.com/office/drawing/2014/main" id="{5CBA1AB5-295C-F962-6421-D28310B382EB}"/>
              </a:ext>
            </a:extLst>
          </p:cNvPr>
          <p:cNvSpPr txBox="1"/>
          <p:nvPr/>
        </p:nvSpPr>
        <p:spPr>
          <a:xfrm>
            <a:off x="4430531" y="695108"/>
            <a:ext cx="4632446" cy="400110"/>
          </a:xfrm>
          <a:prstGeom prst="rect">
            <a:avLst/>
          </a:prstGeom>
          <a:noFill/>
        </p:spPr>
        <p:txBody>
          <a:bodyPr wrap="square" rtlCol="0">
            <a:spAutoFit/>
          </a:bodyPr>
          <a:lstStyle/>
          <a:p>
            <a:r>
              <a:rPr lang="en-US" sz="2000"/>
              <a:t>OUTLIER DETECTION &amp; REMOVAL</a:t>
            </a:r>
          </a:p>
        </p:txBody>
      </p:sp>
      <p:sp>
        <p:nvSpPr>
          <p:cNvPr id="15" name="AutoShape 6">
            <a:extLst>
              <a:ext uri="{FF2B5EF4-FFF2-40B4-BE49-F238E27FC236}">
                <a16:creationId xmlns:a16="http://schemas.microsoft.com/office/drawing/2014/main" id="{514C525C-B817-DF71-5BE9-3FD181A6BC3E}"/>
              </a:ext>
            </a:extLst>
          </p:cNvPr>
          <p:cNvSpPr>
            <a:spLocks noChangeAspect="1" noChangeArrowheads="1"/>
          </p:cNvSpPr>
          <p:nvPr/>
        </p:nvSpPr>
        <p:spPr bwMode="auto">
          <a:xfrm>
            <a:off x="6350000" y="3505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descr="A screenshot of a number of numbers&#10;&#10;Description automatically generated">
            <a:extLst>
              <a:ext uri="{FF2B5EF4-FFF2-40B4-BE49-F238E27FC236}">
                <a16:creationId xmlns:a16="http://schemas.microsoft.com/office/drawing/2014/main" id="{2534AB8E-0A35-4471-BC97-B5184F4FD6E9}"/>
              </a:ext>
            </a:extLst>
          </p:cNvPr>
          <p:cNvPicPr>
            <a:picLocks noChangeAspect="1"/>
          </p:cNvPicPr>
          <p:nvPr/>
        </p:nvPicPr>
        <p:blipFill>
          <a:blip r:embed="rId3"/>
          <a:stretch>
            <a:fillRect/>
          </a:stretch>
        </p:blipFill>
        <p:spPr>
          <a:xfrm>
            <a:off x="330200" y="1974914"/>
            <a:ext cx="5943600" cy="2662533"/>
          </a:xfrm>
          <a:prstGeom prst="rect">
            <a:avLst/>
          </a:prstGeom>
          <a:ln>
            <a:solidFill>
              <a:schemeClr val="tx1"/>
            </a:solidFill>
          </a:ln>
        </p:spPr>
      </p:pic>
      <p:pic>
        <p:nvPicPr>
          <p:cNvPr id="4" name="Picture 3" descr="A screenshot of a computer screen&#10;&#10;Description automatically generated">
            <a:extLst>
              <a:ext uri="{FF2B5EF4-FFF2-40B4-BE49-F238E27FC236}">
                <a16:creationId xmlns:a16="http://schemas.microsoft.com/office/drawing/2014/main" id="{BB58DC56-3B3C-1FB9-2D07-42A6F8F5E520}"/>
              </a:ext>
            </a:extLst>
          </p:cNvPr>
          <p:cNvPicPr>
            <a:picLocks noChangeAspect="1"/>
          </p:cNvPicPr>
          <p:nvPr/>
        </p:nvPicPr>
        <p:blipFill>
          <a:blip r:embed="rId4"/>
          <a:stretch>
            <a:fillRect/>
          </a:stretch>
        </p:blipFill>
        <p:spPr>
          <a:xfrm>
            <a:off x="6654800" y="1974914"/>
            <a:ext cx="6129384" cy="2660904"/>
          </a:xfrm>
          <a:prstGeom prst="rect">
            <a:avLst/>
          </a:prstGeom>
          <a:ln>
            <a:solidFill>
              <a:schemeClr val="tx1"/>
            </a:solidFill>
          </a:ln>
        </p:spPr>
      </p:pic>
      <p:sp>
        <p:nvSpPr>
          <p:cNvPr id="8" name="TextBox 7">
            <a:extLst>
              <a:ext uri="{FF2B5EF4-FFF2-40B4-BE49-F238E27FC236}">
                <a16:creationId xmlns:a16="http://schemas.microsoft.com/office/drawing/2014/main" id="{2699CE05-2E89-3BFB-7DA7-83E7B18FFC9F}"/>
              </a:ext>
            </a:extLst>
          </p:cNvPr>
          <p:cNvSpPr txBox="1"/>
          <p:nvPr/>
        </p:nvSpPr>
        <p:spPr>
          <a:xfrm>
            <a:off x="1658074" y="1530486"/>
            <a:ext cx="3495233" cy="369332"/>
          </a:xfrm>
          <a:prstGeom prst="rect">
            <a:avLst/>
          </a:prstGeom>
          <a:noFill/>
        </p:spPr>
        <p:txBody>
          <a:bodyPr wrap="square">
            <a:spAutoFit/>
          </a:bodyPr>
          <a:lstStyle/>
          <a:p>
            <a:r>
              <a:rPr lang="en-US"/>
              <a:t>BEFORE OUTLIER REMOVAL</a:t>
            </a:r>
          </a:p>
        </p:txBody>
      </p:sp>
      <p:sp>
        <p:nvSpPr>
          <p:cNvPr id="10" name="TextBox 9">
            <a:extLst>
              <a:ext uri="{FF2B5EF4-FFF2-40B4-BE49-F238E27FC236}">
                <a16:creationId xmlns:a16="http://schemas.microsoft.com/office/drawing/2014/main" id="{D2DCA864-402D-A8A0-2B4C-95E0EAEDD075}"/>
              </a:ext>
            </a:extLst>
          </p:cNvPr>
          <p:cNvSpPr txBox="1"/>
          <p:nvPr/>
        </p:nvSpPr>
        <p:spPr>
          <a:xfrm>
            <a:off x="8334253" y="1530486"/>
            <a:ext cx="3495233" cy="369332"/>
          </a:xfrm>
          <a:prstGeom prst="rect">
            <a:avLst/>
          </a:prstGeom>
          <a:noFill/>
        </p:spPr>
        <p:txBody>
          <a:bodyPr wrap="square">
            <a:spAutoFit/>
          </a:bodyPr>
          <a:lstStyle/>
          <a:p>
            <a:r>
              <a:rPr lang="en-US"/>
              <a:t>AFTER OUTLIER REMOVAL</a:t>
            </a:r>
          </a:p>
        </p:txBody>
      </p:sp>
      <p:pic>
        <p:nvPicPr>
          <p:cNvPr id="5" name="Picture 4">
            <a:extLst>
              <a:ext uri="{FF2B5EF4-FFF2-40B4-BE49-F238E27FC236}">
                <a16:creationId xmlns:a16="http://schemas.microsoft.com/office/drawing/2014/main" id="{01DD8162-9AEB-CC50-4FEC-63017F834933}"/>
              </a:ext>
            </a:extLst>
          </p:cNvPr>
          <p:cNvPicPr>
            <a:picLocks noChangeAspect="1"/>
          </p:cNvPicPr>
          <p:nvPr/>
        </p:nvPicPr>
        <p:blipFill>
          <a:blip r:embed="rId5"/>
          <a:stretch>
            <a:fillRect/>
          </a:stretch>
        </p:blipFill>
        <p:spPr>
          <a:xfrm>
            <a:off x="0" y="6858878"/>
            <a:ext cx="13004800" cy="456322"/>
          </a:xfrm>
          <a:prstGeom prst="rect">
            <a:avLst/>
          </a:prstGeom>
        </p:spPr>
      </p:pic>
      <p:sp>
        <p:nvSpPr>
          <p:cNvPr id="2" name="TextBox 1">
            <a:extLst>
              <a:ext uri="{FF2B5EF4-FFF2-40B4-BE49-F238E27FC236}">
                <a16:creationId xmlns:a16="http://schemas.microsoft.com/office/drawing/2014/main" id="{AB8117F3-0101-9494-D35F-CB746426DEB1}"/>
              </a:ext>
            </a:extLst>
          </p:cNvPr>
          <p:cNvSpPr txBox="1"/>
          <p:nvPr/>
        </p:nvSpPr>
        <p:spPr>
          <a:xfrm>
            <a:off x="304800" y="6890229"/>
            <a:ext cx="1696720" cy="376798"/>
          </a:xfrm>
          <a:prstGeom prst="rect">
            <a:avLst/>
          </a:prstGeom>
          <a:noFill/>
        </p:spPr>
        <p:txBody>
          <a:bodyPr wrap="square" rtlCol="0">
            <a:spAutoFit/>
          </a:bodyPr>
          <a:lstStyle/>
          <a:p>
            <a:r>
              <a:rPr lang="en-US"/>
              <a:t>Rashmi | 19</a:t>
            </a:r>
          </a:p>
        </p:txBody>
      </p:sp>
    </p:spTree>
    <p:extLst>
      <p:ext uri="{BB962C8B-B14F-4D97-AF65-F5344CB8AC3E}">
        <p14:creationId xmlns:p14="http://schemas.microsoft.com/office/powerpoint/2010/main" val="4162796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41" name="Google Shape;341;p81"/>
          <p:cNvSpPr/>
          <p:nvPr/>
        </p:nvSpPr>
        <p:spPr>
          <a:xfrm flipH="1">
            <a:off x="2638827" y="6270970"/>
            <a:ext cx="2623200" cy="554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b="1">
                <a:latin typeface="Raleway" pitchFamily="2" charset="0"/>
              </a:rPr>
              <a:t>Priyal Dani</a:t>
            </a:r>
            <a:endParaRPr b="1">
              <a:latin typeface="Raleway" pitchFamily="2" charset="0"/>
            </a:endParaRPr>
          </a:p>
        </p:txBody>
      </p:sp>
      <p:sp>
        <p:nvSpPr>
          <p:cNvPr id="342" name="Google Shape;342;p81"/>
          <p:cNvSpPr/>
          <p:nvPr/>
        </p:nvSpPr>
        <p:spPr>
          <a:xfrm flipH="1">
            <a:off x="7459139" y="6270970"/>
            <a:ext cx="2623200" cy="554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b="1" err="1">
                <a:latin typeface="Raleway"/>
                <a:ea typeface="Raleway"/>
                <a:cs typeface="Raleway"/>
                <a:sym typeface="Raleway"/>
              </a:rPr>
              <a:t>Ahhaan</a:t>
            </a:r>
            <a:r>
              <a:rPr lang="en-US" b="1">
                <a:latin typeface="Raleway"/>
                <a:ea typeface="Raleway"/>
                <a:cs typeface="Raleway"/>
                <a:sym typeface="Raleway"/>
              </a:rPr>
              <a:t> Badhwar</a:t>
            </a:r>
            <a:endParaRPr/>
          </a:p>
        </p:txBody>
      </p:sp>
      <p:pic>
        <p:nvPicPr>
          <p:cNvPr id="332" name="Google Shape;332;p81"/>
          <p:cNvPicPr preferRelativeResize="0"/>
          <p:nvPr/>
        </p:nvPicPr>
        <p:blipFill>
          <a:blip r:embed="rId3"/>
          <a:srcRect l="16271" r="16271"/>
          <a:stretch/>
        </p:blipFill>
        <p:spPr>
          <a:xfrm>
            <a:off x="949337" y="926915"/>
            <a:ext cx="2288400" cy="2286000"/>
          </a:xfrm>
          <a:prstGeom prst="ellipse">
            <a:avLst/>
          </a:prstGeom>
          <a:noFill/>
          <a:ln>
            <a:noFill/>
          </a:ln>
        </p:spPr>
      </p:pic>
      <p:pic>
        <p:nvPicPr>
          <p:cNvPr id="333" name="Google Shape;333;p81"/>
          <p:cNvPicPr preferRelativeResize="0"/>
          <p:nvPr/>
        </p:nvPicPr>
        <p:blipFill rotWithShape="1">
          <a:blip r:embed="rId4">
            <a:alphaModFix/>
          </a:blip>
          <a:srcRect l="13877" r="16836"/>
          <a:stretch/>
        </p:blipFill>
        <p:spPr>
          <a:xfrm>
            <a:off x="5441487" y="926915"/>
            <a:ext cx="2286000" cy="2286000"/>
          </a:xfrm>
          <a:prstGeom prst="ellipse">
            <a:avLst/>
          </a:prstGeom>
          <a:noFill/>
          <a:ln>
            <a:noFill/>
          </a:ln>
        </p:spPr>
      </p:pic>
      <p:pic>
        <p:nvPicPr>
          <p:cNvPr id="334" name="Google Shape;334;p81"/>
          <p:cNvPicPr preferRelativeResize="0"/>
          <p:nvPr/>
        </p:nvPicPr>
        <p:blipFill>
          <a:blip r:embed="rId5"/>
          <a:srcRect l="16479" r="16479"/>
          <a:stretch/>
        </p:blipFill>
        <p:spPr>
          <a:xfrm>
            <a:off x="7710037" y="3894215"/>
            <a:ext cx="2286000" cy="2286000"/>
          </a:xfrm>
          <a:prstGeom prst="ellipse">
            <a:avLst/>
          </a:prstGeom>
          <a:noFill/>
          <a:ln>
            <a:noFill/>
          </a:ln>
        </p:spPr>
      </p:pic>
      <p:pic>
        <p:nvPicPr>
          <p:cNvPr id="335" name="Google Shape;335;p81"/>
          <p:cNvPicPr preferRelativeResize="0"/>
          <p:nvPr/>
        </p:nvPicPr>
        <p:blipFill>
          <a:blip r:embed="rId6"/>
          <a:srcRect l="16667" r="16667"/>
          <a:stretch/>
        </p:blipFill>
        <p:spPr>
          <a:xfrm>
            <a:off x="2807427" y="3894215"/>
            <a:ext cx="2286000" cy="2286000"/>
          </a:xfrm>
          <a:prstGeom prst="ellipse">
            <a:avLst/>
          </a:prstGeom>
          <a:noFill/>
          <a:ln>
            <a:noFill/>
          </a:ln>
        </p:spPr>
      </p:pic>
      <p:sp>
        <p:nvSpPr>
          <p:cNvPr id="338" name="Google Shape;338;p81"/>
          <p:cNvSpPr/>
          <p:nvPr/>
        </p:nvSpPr>
        <p:spPr>
          <a:xfrm flipH="1">
            <a:off x="781948" y="3244560"/>
            <a:ext cx="2623200" cy="554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b="1">
                <a:latin typeface="Raleway"/>
                <a:ea typeface="Raleway"/>
                <a:cs typeface="Raleway"/>
                <a:sym typeface="Raleway"/>
              </a:rPr>
              <a:t>Apurva </a:t>
            </a:r>
            <a:r>
              <a:rPr lang="en-US" b="1" err="1">
                <a:latin typeface="Raleway"/>
                <a:ea typeface="Raleway"/>
                <a:cs typeface="Raleway"/>
                <a:sym typeface="Raleway"/>
              </a:rPr>
              <a:t>Atalkar</a:t>
            </a:r>
            <a:endParaRPr b="1"/>
          </a:p>
        </p:txBody>
      </p:sp>
      <p:sp>
        <p:nvSpPr>
          <p:cNvPr id="339" name="Google Shape;339;p81"/>
          <p:cNvSpPr/>
          <p:nvPr/>
        </p:nvSpPr>
        <p:spPr>
          <a:xfrm flipH="1">
            <a:off x="5272898" y="3244560"/>
            <a:ext cx="2623200" cy="554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b="1">
                <a:latin typeface="Raleway" pitchFamily="2" charset="0"/>
              </a:rPr>
              <a:t>Rashmi Rao</a:t>
            </a:r>
            <a:endParaRPr b="1">
              <a:latin typeface="Raleway" pitchFamily="2" charset="0"/>
            </a:endParaRPr>
          </a:p>
        </p:txBody>
      </p:sp>
      <p:sp>
        <p:nvSpPr>
          <p:cNvPr id="340" name="Google Shape;340;p81"/>
          <p:cNvSpPr/>
          <p:nvPr/>
        </p:nvSpPr>
        <p:spPr>
          <a:xfrm flipH="1">
            <a:off x="9506349" y="3337415"/>
            <a:ext cx="2623200" cy="554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b="1">
                <a:latin typeface="Raleway"/>
                <a:ea typeface="Raleway"/>
                <a:cs typeface="Raleway"/>
                <a:sym typeface="Raleway"/>
              </a:rPr>
              <a:t>Megan McKenna</a:t>
            </a:r>
            <a:endParaRPr/>
          </a:p>
        </p:txBody>
      </p:sp>
      <p:pic>
        <p:nvPicPr>
          <p:cNvPr id="3" name="Picture 2" descr="A person standing on stairs&#10;&#10;Description automatically generated">
            <a:extLst>
              <a:ext uri="{FF2B5EF4-FFF2-40B4-BE49-F238E27FC236}">
                <a16:creationId xmlns:a16="http://schemas.microsoft.com/office/drawing/2014/main" id="{8F8AFAA6-9908-4608-2739-B4DA58ACF097}"/>
              </a:ext>
            </a:extLst>
          </p:cNvPr>
          <p:cNvPicPr>
            <a:picLocks noChangeAspect="1"/>
          </p:cNvPicPr>
          <p:nvPr/>
        </p:nvPicPr>
        <p:blipFill rotWithShape="1">
          <a:blip r:embed="rId7"/>
          <a:srcRect l="11924" t="7258" r="9448" b="22562"/>
          <a:stretch/>
        </p:blipFill>
        <p:spPr>
          <a:xfrm>
            <a:off x="9599652" y="938457"/>
            <a:ext cx="2364579" cy="2333906"/>
          </a:xfrm>
          <a:prstGeom prst="ellipse">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descr="A person in a suit and tie&#10;&#10;Description automatically generated">
            <a:extLst>
              <a:ext uri="{FF2B5EF4-FFF2-40B4-BE49-F238E27FC236}">
                <a16:creationId xmlns:a16="http://schemas.microsoft.com/office/drawing/2014/main" id="{AA8E2222-FC36-4AD1-4E04-A17F4D5C0712}"/>
              </a:ext>
            </a:extLst>
          </p:cNvPr>
          <p:cNvPicPr>
            <a:picLocks noChangeAspect="1"/>
          </p:cNvPicPr>
          <p:nvPr/>
        </p:nvPicPr>
        <p:blipFill>
          <a:blip r:embed="rId8"/>
          <a:stretch>
            <a:fillRect/>
          </a:stretch>
        </p:blipFill>
        <p:spPr>
          <a:xfrm>
            <a:off x="7638599" y="3798812"/>
            <a:ext cx="2379303" cy="2379303"/>
          </a:xfrm>
          <a:prstGeom prst="rect">
            <a:avLst/>
          </a:prstGeom>
        </p:spPr>
      </p:pic>
      <p:sp>
        <p:nvSpPr>
          <p:cNvPr id="2" name="TextBox 1">
            <a:extLst>
              <a:ext uri="{FF2B5EF4-FFF2-40B4-BE49-F238E27FC236}">
                <a16:creationId xmlns:a16="http://schemas.microsoft.com/office/drawing/2014/main" id="{38405CEC-4455-DD27-B4AD-D919E1236A1B}"/>
              </a:ext>
            </a:extLst>
          </p:cNvPr>
          <p:cNvSpPr txBox="1"/>
          <p:nvPr/>
        </p:nvSpPr>
        <p:spPr>
          <a:xfrm>
            <a:off x="4895474" y="49885"/>
            <a:ext cx="3213852" cy="646331"/>
          </a:xfrm>
          <a:prstGeom prst="rect">
            <a:avLst/>
          </a:prstGeom>
          <a:noFill/>
        </p:spPr>
        <p:txBody>
          <a:bodyPr wrap="square" lIns="91440" tIns="45720" rIns="91440" bIns="45720" anchor="t">
            <a:spAutoFit/>
          </a:bodyPr>
          <a:lstStyle/>
          <a:p>
            <a:pPr marL="0" marR="0" lvl="0" indent="0" algn="ctr" rtl="0">
              <a:lnSpc>
                <a:spcPct val="90000"/>
              </a:lnSpc>
              <a:spcBef>
                <a:spcPts val="0"/>
              </a:spcBef>
              <a:spcAft>
                <a:spcPts val="0"/>
              </a:spcAft>
              <a:buNone/>
            </a:pPr>
            <a:r>
              <a:rPr lang="en-US" sz="4000" b="1">
                <a:latin typeface="Raleway"/>
              </a:rPr>
              <a:t>OUR TEAM</a:t>
            </a:r>
          </a:p>
        </p:txBody>
      </p:sp>
      <p:pic>
        <p:nvPicPr>
          <p:cNvPr id="16" name="Picture 15">
            <a:extLst>
              <a:ext uri="{FF2B5EF4-FFF2-40B4-BE49-F238E27FC236}">
                <a16:creationId xmlns:a16="http://schemas.microsoft.com/office/drawing/2014/main" id="{3A0630E6-B70F-8AFE-B6FE-C59EC2BA6EA9}"/>
              </a:ext>
            </a:extLst>
          </p:cNvPr>
          <p:cNvPicPr>
            <a:picLocks noChangeAspect="1"/>
          </p:cNvPicPr>
          <p:nvPr/>
        </p:nvPicPr>
        <p:blipFill>
          <a:blip r:embed="rId9"/>
          <a:stretch>
            <a:fillRect/>
          </a:stretch>
        </p:blipFill>
        <p:spPr>
          <a:xfrm>
            <a:off x="0" y="6858878"/>
            <a:ext cx="13004800" cy="456322"/>
          </a:xfrm>
          <a:prstGeom prst="rect">
            <a:avLst/>
          </a:prstGeom>
        </p:spPr>
      </p:pic>
      <p:sp>
        <p:nvSpPr>
          <p:cNvPr id="5" name="TextBox 4">
            <a:extLst>
              <a:ext uri="{FF2B5EF4-FFF2-40B4-BE49-F238E27FC236}">
                <a16:creationId xmlns:a16="http://schemas.microsoft.com/office/drawing/2014/main" id="{52A76898-62C2-6EF2-3CCF-84A631C64402}"/>
              </a:ext>
            </a:extLst>
          </p:cNvPr>
          <p:cNvSpPr txBox="1"/>
          <p:nvPr/>
        </p:nvSpPr>
        <p:spPr>
          <a:xfrm>
            <a:off x="304800" y="6890229"/>
            <a:ext cx="1696720" cy="376798"/>
          </a:xfrm>
          <a:prstGeom prst="rect">
            <a:avLst/>
          </a:prstGeom>
          <a:noFill/>
        </p:spPr>
        <p:txBody>
          <a:bodyPr wrap="square" rtlCol="0">
            <a:spAutoFit/>
          </a:bodyPr>
          <a:lstStyle/>
          <a:p>
            <a:r>
              <a:rPr lang="en-US"/>
              <a:t>Megan |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18" name="Rectangle 3">
            <a:extLst>
              <a:ext uri="{FF2B5EF4-FFF2-40B4-BE49-F238E27FC236}">
                <a16:creationId xmlns:a16="http://schemas.microsoft.com/office/drawing/2014/main" id="{0FDB773E-9CAC-62C3-F880-B3D0BCBFC9CC}"/>
              </a:ext>
            </a:extLst>
          </p:cNvPr>
          <p:cNvSpPr>
            <a:spLocks noChangeArrowheads="1"/>
          </p:cNvSpPr>
          <p:nvPr/>
        </p:nvSpPr>
        <p:spPr bwMode="auto">
          <a:xfrm>
            <a:off x="304800" y="-25093"/>
            <a:ext cx="65" cy="6597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500" b="0" i="0" u="none" strike="noStrike" cap="none" normalizeH="0" baseline="0">
                <a:ln>
                  <a:noFill/>
                </a:ln>
                <a:solidFill>
                  <a:schemeClr val="tx1"/>
                </a:solidFill>
                <a:effectLs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583DC875-B1A7-D127-508E-190EA6861853}"/>
              </a:ext>
            </a:extLst>
          </p:cNvPr>
          <p:cNvSpPr txBox="1"/>
          <p:nvPr/>
        </p:nvSpPr>
        <p:spPr>
          <a:xfrm>
            <a:off x="3177573" y="0"/>
            <a:ext cx="6649654" cy="707886"/>
          </a:xfrm>
          <a:prstGeom prst="rect">
            <a:avLst/>
          </a:prstGeom>
          <a:noFill/>
        </p:spPr>
        <p:txBody>
          <a:bodyPr wrap="square">
            <a:spAutoFit/>
          </a:bodyPr>
          <a:lstStyle/>
          <a:p>
            <a:pPr algn="ctr"/>
            <a:r>
              <a:rPr lang="en-US" sz="4000" b="1">
                <a:latin typeface="Raleway"/>
              </a:rPr>
              <a:t>DATA PREPARATION</a:t>
            </a:r>
          </a:p>
        </p:txBody>
      </p:sp>
      <p:sp>
        <p:nvSpPr>
          <p:cNvPr id="7" name="TextBox 6">
            <a:extLst>
              <a:ext uri="{FF2B5EF4-FFF2-40B4-BE49-F238E27FC236}">
                <a16:creationId xmlns:a16="http://schemas.microsoft.com/office/drawing/2014/main" id="{5CBA1AB5-295C-F962-6421-D28310B382EB}"/>
              </a:ext>
            </a:extLst>
          </p:cNvPr>
          <p:cNvSpPr txBox="1"/>
          <p:nvPr/>
        </p:nvSpPr>
        <p:spPr>
          <a:xfrm>
            <a:off x="4430531" y="631290"/>
            <a:ext cx="4143738" cy="400110"/>
          </a:xfrm>
          <a:prstGeom prst="rect">
            <a:avLst/>
          </a:prstGeom>
          <a:noFill/>
        </p:spPr>
        <p:txBody>
          <a:bodyPr wrap="square" rtlCol="0">
            <a:spAutoFit/>
          </a:bodyPr>
          <a:lstStyle/>
          <a:p>
            <a:pPr algn="ctr"/>
            <a:r>
              <a:rPr lang="en-US" sz="2000"/>
              <a:t>MISSING VALUES</a:t>
            </a:r>
          </a:p>
        </p:txBody>
      </p:sp>
      <p:sp>
        <p:nvSpPr>
          <p:cNvPr id="12" name="TextBox 11">
            <a:extLst>
              <a:ext uri="{FF2B5EF4-FFF2-40B4-BE49-F238E27FC236}">
                <a16:creationId xmlns:a16="http://schemas.microsoft.com/office/drawing/2014/main" id="{11D6E616-5350-5802-5604-E0419DE7CAF2}"/>
              </a:ext>
            </a:extLst>
          </p:cNvPr>
          <p:cNvSpPr txBox="1"/>
          <p:nvPr/>
        </p:nvSpPr>
        <p:spPr>
          <a:xfrm>
            <a:off x="2289663" y="3821575"/>
            <a:ext cx="10257935" cy="1323439"/>
          </a:xfrm>
          <a:prstGeom prst="rect">
            <a:avLst/>
          </a:prstGeom>
          <a:noFill/>
        </p:spPr>
        <p:txBody>
          <a:bodyPr wrap="square">
            <a:spAutoFit/>
          </a:bodyPr>
          <a:lstStyle/>
          <a:p>
            <a:pPr marL="285750" indent="-285750">
              <a:buClr>
                <a:srgbClr val="F81B02"/>
              </a:buClr>
              <a:buSzPct val="110000"/>
              <a:buFont typeface="Wingdings" panose="05000000000000000000" pitchFamily="2" charset="2"/>
              <a:buChar char="§"/>
            </a:pPr>
            <a:r>
              <a:rPr lang="en-US" sz="2000"/>
              <a:t>For the </a:t>
            </a:r>
            <a:r>
              <a:rPr lang="en-US" sz="2000">
                <a:solidFill>
                  <a:schemeClr val="tx1">
                    <a:hueOff val="0"/>
                    <a:satOff val="0"/>
                    <a:lumOff val="0"/>
                    <a:alphaOff val="0"/>
                  </a:schemeClr>
                </a:solidFill>
              </a:rPr>
              <a:t>continuous</a:t>
            </a:r>
            <a:r>
              <a:rPr lang="en-US" sz="2000"/>
              <a:t> variables, we used the mean to fill in missing values, as mean imputation is well-suited for numerical data</a:t>
            </a:r>
          </a:p>
          <a:p>
            <a:pPr>
              <a:buClr>
                <a:srgbClr val="F81B02"/>
              </a:buClr>
              <a:buSzPct val="110000"/>
            </a:pPr>
            <a:endParaRPr lang="en-US" sz="2000"/>
          </a:p>
          <a:p>
            <a:pPr marL="285750" indent="-285750">
              <a:buClr>
                <a:srgbClr val="F81B02"/>
              </a:buClr>
              <a:buSzPct val="110000"/>
              <a:buFont typeface="Wingdings" panose="05000000000000000000" pitchFamily="2" charset="2"/>
              <a:buChar char="§"/>
            </a:pPr>
            <a:r>
              <a:rPr lang="en-US" sz="2000"/>
              <a:t>Created a new category ‘Data Not available’ to fill in the missing values</a:t>
            </a:r>
          </a:p>
        </p:txBody>
      </p:sp>
      <p:sp>
        <p:nvSpPr>
          <p:cNvPr id="15" name="AutoShape 6">
            <a:extLst>
              <a:ext uri="{FF2B5EF4-FFF2-40B4-BE49-F238E27FC236}">
                <a16:creationId xmlns:a16="http://schemas.microsoft.com/office/drawing/2014/main" id="{514C525C-B817-DF71-5BE9-3FD181A6BC3E}"/>
              </a:ext>
            </a:extLst>
          </p:cNvPr>
          <p:cNvSpPr>
            <a:spLocks noChangeAspect="1" noChangeArrowheads="1"/>
          </p:cNvSpPr>
          <p:nvPr/>
        </p:nvSpPr>
        <p:spPr bwMode="auto">
          <a:xfrm>
            <a:off x="6350000" y="3505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TextBox 20">
            <a:extLst>
              <a:ext uri="{FF2B5EF4-FFF2-40B4-BE49-F238E27FC236}">
                <a16:creationId xmlns:a16="http://schemas.microsoft.com/office/drawing/2014/main" id="{9E371557-6A75-3EE8-DDDD-6A21B769BF05}"/>
              </a:ext>
            </a:extLst>
          </p:cNvPr>
          <p:cNvSpPr txBox="1"/>
          <p:nvPr/>
        </p:nvSpPr>
        <p:spPr>
          <a:xfrm>
            <a:off x="2289663" y="1541175"/>
            <a:ext cx="9734696" cy="1631216"/>
          </a:xfrm>
          <a:prstGeom prst="rect">
            <a:avLst/>
          </a:prstGeom>
          <a:noFill/>
        </p:spPr>
        <p:txBody>
          <a:bodyPr wrap="square">
            <a:spAutoFit/>
          </a:bodyPr>
          <a:lstStyle/>
          <a:p>
            <a:pPr marL="285750" indent="-285750">
              <a:buClr>
                <a:srgbClr val="F81B02"/>
              </a:buClr>
              <a:buSzPct val="110000"/>
              <a:buFont typeface="Wingdings" panose="05000000000000000000" pitchFamily="2" charset="2"/>
              <a:buChar char="§"/>
            </a:pPr>
            <a:r>
              <a:rPr lang="en-US" sz="2000"/>
              <a:t>The attributes – EXT_SOURCE1, EXT_SOURCE2, EXT_SOURCE3  &amp; OCCUPATION_TYPE</a:t>
            </a:r>
          </a:p>
          <a:p>
            <a:pPr marL="285750" indent="-285750">
              <a:buClr>
                <a:srgbClr val="F81B02"/>
              </a:buClr>
              <a:buSzPct val="110000"/>
              <a:buFont typeface="Wingdings" panose="05000000000000000000" pitchFamily="2" charset="2"/>
              <a:buChar char="§"/>
            </a:pPr>
            <a:endParaRPr lang="en-US" sz="2000"/>
          </a:p>
          <a:p>
            <a:pPr marL="285750" indent="-285750">
              <a:buClr>
                <a:srgbClr val="F81B02"/>
              </a:buClr>
              <a:buSzPct val="110000"/>
              <a:buFont typeface="Wingdings" panose="05000000000000000000" pitchFamily="2" charset="2"/>
              <a:buChar char="§"/>
            </a:pPr>
            <a:r>
              <a:rPr lang="en-US" sz="2000"/>
              <a:t>Both the features are from the main Fact Table – Loan Application</a:t>
            </a:r>
          </a:p>
          <a:p>
            <a:pPr>
              <a:buClr>
                <a:srgbClr val="F81B02"/>
              </a:buClr>
              <a:buSzPct val="110000"/>
            </a:pPr>
            <a:r>
              <a:rPr lang="en-US" sz="2000"/>
              <a:t> </a:t>
            </a:r>
          </a:p>
        </p:txBody>
      </p:sp>
      <p:pic>
        <p:nvPicPr>
          <p:cNvPr id="2050" name="Picture 2">
            <a:extLst>
              <a:ext uri="{FF2B5EF4-FFF2-40B4-BE49-F238E27FC236}">
                <a16:creationId xmlns:a16="http://schemas.microsoft.com/office/drawing/2014/main" id="{FD5D1057-EF7A-DC8F-63FE-718EC62E0B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27" y="3810000"/>
            <a:ext cx="1216152" cy="121615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2">
            <a:extLst>
              <a:ext uri="{FF2B5EF4-FFF2-40B4-BE49-F238E27FC236}">
                <a16:creationId xmlns:a16="http://schemas.microsoft.com/office/drawing/2014/main" id="{066F2032-7BDB-B2A3-6090-98E96E4D2E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26" y="1541175"/>
            <a:ext cx="1216152" cy="121615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AD6660A-15DF-E9FC-1BF5-4469C09E3A94}"/>
              </a:ext>
            </a:extLst>
          </p:cNvPr>
          <p:cNvPicPr>
            <a:picLocks noChangeAspect="1"/>
          </p:cNvPicPr>
          <p:nvPr/>
        </p:nvPicPr>
        <p:blipFill>
          <a:blip r:embed="rId5"/>
          <a:stretch>
            <a:fillRect/>
          </a:stretch>
        </p:blipFill>
        <p:spPr>
          <a:xfrm>
            <a:off x="0" y="6858878"/>
            <a:ext cx="13004800" cy="456322"/>
          </a:xfrm>
          <a:prstGeom prst="rect">
            <a:avLst/>
          </a:prstGeom>
        </p:spPr>
      </p:pic>
      <p:sp>
        <p:nvSpPr>
          <p:cNvPr id="4" name="TextBox 3">
            <a:extLst>
              <a:ext uri="{FF2B5EF4-FFF2-40B4-BE49-F238E27FC236}">
                <a16:creationId xmlns:a16="http://schemas.microsoft.com/office/drawing/2014/main" id="{DB0BB9E5-A7BB-F6E6-7DF6-523A91AB7C90}"/>
              </a:ext>
            </a:extLst>
          </p:cNvPr>
          <p:cNvSpPr txBox="1"/>
          <p:nvPr/>
        </p:nvSpPr>
        <p:spPr>
          <a:xfrm>
            <a:off x="304800" y="6890229"/>
            <a:ext cx="1696720" cy="376798"/>
          </a:xfrm>
          <a:prstGeom prst="rect">
            <a:avLst/>
          </a:prstGeom>
          <a:noFill/>
        </p:spPr>
        <p:txBody>
          <a:bodyPr wrap="square" rtlCol="0">
            <a:spAutoFit/>
          </a:bodyPr>
          <a:lstStyle/>
          <a:p>
            <a:r>
              <a:rPr lang="en-US"/>
              <a:t>Rashmi | 20</a:t>
            </a:r>
          </a:p>
        </p:txBody>
      </p:sp>
    </p:spTree>
    <p:extLst>
      <p:ext uri="{BB962C8B-B14F-4D97-AF65-F5344CB8AC3E}">
        <p14:creationId xmlns:p14="http://schemas.microsoft.com/office/powerpoint/2010/main" val="16340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18" name="Rectangle 3">
            <a:extLst>
              <a:ext uri="{FF2B5EF4-FFF2-40B4-BE49-F238E27FC236}">
                <a16:creationId xmlns:a16="http://schemas.microsoft.com/office/drawing/2014/main" id="{0FDB773E-9CAC-62C3-F880-B3D0BCBFC9CC}"/>
              </a:ext>
            </a:extLst>
          </p:cNvPr>
          <p:cNvSpPr>
            <a:spLocks noChangeArrowheads="1"/>
          </p:cNvSpPr>
          <p:nvPr/>
        </p:nvSpPr>
        <p:spPr bwMode="auto">
          <a:xfrm>
            <a:off x="304800" y="-25093"/>
            <a:ext cx="65" cy="6597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500" b="0" i="0" u="none" strike="noStrike" cap="none" normalizeH="0" baseline="0">
                <a:ln>
                  <a:noFill/>
                </a:ln>
                <a:solidFill>
                  <a:schemeClr val="tx1"/>
                </a:solidFill>
                <a:effectLs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583DC875-B1A7-D127-508E-190EA6861853}"/>
              </a:ext>
            </a:extLst>
          </p:cNvPr>
          <p:cNvSpPr txBox="1"/>
          <p:nvPr/>
        </p:nvSpPr>
        <p:spPr>
          <a:xfrm>
            <a:off x="3177573" y="0"/>
            <a:ext cx="6649654" cy="707886"/>
          </a:xfrm>
          <a:prstGeom prst="rect">
            <a:avLst/>
          </a:prstGeom>
          <a:noFill/>
        </p:spPr>
        <p:txBody>
          <a:bodyPr wrap="square">
            <a:spAutoFit/>
          </a:bodyPr>
          <a:lstStyle/>
          <a:p>
            <a:pPr algn="ctr"/>
            <a:r>
              <a:rPr lang="en-US" sz="4000" b="1">
                <a:latin typeface="Raleway"/>
              </a:rPr>
              <a:t>DATA PREPARATION</a:t>
            </a:r>
          </a:p>
        </p:txBody>
      </p:sp>
      <p:sp>
        <p:nvSpPr>
          <p:cNvPr id="7" name="TextBox 6">
            <a:extLst>
              <a:ext uri="{FF2B5EF4-FFF2-40B4-BE49-F238E27FC236}">
                <a16:creationId xmlns:a16="http://schemas.microsoft.com/office/drawing/2014/main" id="{5CBA1AB5-295C-F962-6421-D28310B382EB}"/>
              </a:ext>
            </a:extLst>
          </p:cNvPr>
          <p:cNvSpPr txBox="1"/>
          <p:nvPr/>
        </p:nvSpPr>
        <p:spPr>
          <a:xfrm>
            <a:off x="4430531" y="658368"/>
            <a:ext cx="4143738" cy="400110"/>
          </a:xfrm>
          <a:prstGeom prst="rect">
            <a:avLst/>
          </a:prstGeom>
          <a:noFill/>
        </p:spPr>
        <p:txBody>
          <a:bodyPr wrap="square" rtlCol="0">
            <a:spAutoFit/>
          </a:bodyPr>
          <a:lstStyle/>
          <a:p>
            <a:pPr algn="ctr"/>
            <a:r>
              <a:rPr lang="en-US" sz="2000"/>
              <a:t>MISSING VALUES</a:t>
            </a:r>
          </a:p>
        </p:txBody>
      </p:sp>
      <p:sp>
        <p:nvSpPr>
          <p:cNvPr id="15" name="AutoShape 6">
            <a:extLst>
              <a:ext uri="{FF2B5EF4-FFF2-40B4-BE49-F238E27FC236}">
                <a16:creationId xmlns:a16="http://schemas.microsoft.com/office/drawing/2014/main" id="{514C525C-B817-DF71-5BE9-3FD181A6BC3E}"/>
              </a:ext>
            </a:extLst>
          </p:cNvPr>
          <p:cNvSpPr>
            <a:spLocks noChangeAspect="1" noChangeArrowheads="1"/>
          </p:cNvSpPr>
          <p:nvPr/>
        </p:nvSpPr>
        <p:spPr bwMode="auto">
          <a:xfrm>
            <a:off x="6350000" y="3505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A79D3354-40D8-A3EA-825C-219ABDF22D7B}"/>
              </a:ext>
            </a:extLst>
          </p:cNvPr>
          <p:cNvPicPr>
            <a:picLocks noChangeAspect="1"/>
          </p:cNvPicPr>
          <p:nvPr/>
        </p:nvPicPr>
        <p:blipFill>
          <a:blip r:embed="rId3"/>
          <a:stretch>
            <a:fillRect/>
          </a:stretch>
        </p:blipFill>
        <p:spPr>
          <a:xfrm>
            <a:off x="177673" y="1985918"/>
            <a:ext cx="6324727" cy="1467528"/>
          </a:xfrm>
          <a:prstGeom prst="rect">
            <a:avLst/>
          </a:prstGeom>
          <a:ln>
            <a:solidFill>
              <a:schemeClr val="tx1"/>
            </a:solidFill>
          </a:ln>
        </p:spPr>
      </p:pic>
      <p:pic>
        <p:nvPicPr>
          <p:cNvPr id="12" name="Picture 11">
            <a:extLst>
              <a:ext uri="{FF2B5EF4-FFF2-40B4-BE49-F238E27FC236}">
                <a16:creationId xmlns:a16="http://schemas.microsoft.com/office/drawing/2014/main" id="{16771EE9-425A-93CB-653F-5FD1621E3834}"/>
              </a:ext>
            </a:extLst>
          </p:cNvPr>
          <p:cNvPicPr>
            <a:picLocks noChangeAspect="1"/>
          </p:cNvPicPr>
          <p:nvPr/>
        </p:nvPicPr>
        <p:blipFill>
          <a:blip r:embed="rId4"/>
          <a:stretch>
            <a:fillRect/>
          </a:stretch>
        </p:blipFill>
        <p:spPr>
          <a:xfrm>
            <a:off x="177673" y="3779399"/>
            <a:ext cx="6324727" cy="606870"/>
          </a:xfrm>
          <a:prstGeom prst="rect">
            <a:avLst/>
          </a:prstGeom>
          <a:ln>
            <a:solidFill>
              <a:schemeClr val="tx1"/>
            </a:solidFill>
          </a:ln>
        </p:spPr>
      </p:pic>
      <p:pic>
        <p:nvPicPr>
          <p:cNvPr id="14" name="Picture 13">
            <a:extLst>
              <a:ext uri="{FF2B5EF4-FFF2-40B4-BE49-F238E27FC236}">
                <a16:creationId xmlns:a16="http://schemas.microsoft.com/office/drawing/2014/main" id="{4AA6CED2-3622-4B70-DD81-6AC1460A9E9F}"/>
              </a:ext>
            </a:extLst>
          </p:cNvPr>
          <p:cNvPicPr>
            <a:picLocks noChangeAspect="1"/>
          </p:cNvPicPr>
          <p:nvPr/>
        </p:nvPicPr>
        <p:blipFill>
          <a:blip r:embed="rId5"/>
          <a:stretch>
            <a:fillRect/>
          </a:stretch>
        </p:blipFill>
        <p:spPr>
          <a:xfrm>
            <a:off x="6819262" y="1985918"/>
            <a:ext cx="6015930" cy="2724290"/>
          </a:xfrm>
          <a:prstGeom prst="rect">
            <a:avLst/>
          </a:prstGeom>
          <a:ln>
            <a:solidFill>
              <a:schemeClr val="tx1"/>
            </a:solidFill>
          </a:ln>
        </p:spPr>
      </p:pic>
      <p:pic>
        <p:nvPicPr>
          <p:cNvPr id="19" name="Picture 18">
            <a:extLst>
              <a:ext uri="{FF2B5EF4-FFF2-40B4-BE49-F238E27FC236}">
                <a16:creationId xmlns:a16="http://schemas.microsoft.com/office/drawing/2014/main" id="{9F83DCED-675D-B8C5-CF96-7145BFF5AACD}"/>
              </a:ext>
            </a:extLst>
          </p:cNvPr>
          <p:cNvPicPr>
            <a:picLocks noChangeAspect="1"/>
          </p:cNvPicPr>
          <p:nvPr/>
        </p:nvPicPr>
        <p:blipFill>
          <a:blip r:embed="rId6"/>
          <a:stretch>
            <a:fillRect/>
          </a:stretch>
        </p:blipFill>
        <p:spPr>
          <a:xfrm>
            <a:off x="6819261" y="5203038"/>
            <a:ext cx="6019485" cy="966267"/>
          </a:xfrm>
          <a:prstGeom prst="rect">
            <a:avLst/>
          </a:prstGeom>
          <a:ln>
            <a:solidFill>
              <a:schemeClr val="tx1"/>
            </a:solidFill>
          </a:ln>
        </p:spPr>
      </p:pic>
      <p:sp>
        <p:nvSpPr>
          <p:cNvPr id="21" name="TextBox 20">
            <a:extLst>
              <a:ext uri="{FF2B5EF4-FFF2-40B4-BE49-F238E27FC236}">
                <a16:creationId xmlns:a16="http://schemas.microsoft.com/office/drawing/2014/main" id="{2FE75050-D115-1D13-BBCD-CD934F16FAFD}"/>
              </a:ext>
            </a:extLst>
          </p:cNvPr>
          <p:cNvSpPr txBox="1"/>
          <p:nvPr/>
        </p:nvSpPr>
        <p:spPr>
          <a:xfrm>
            <a:off x="1268167" y="1564832"/>
            <a:ext cx="4143738" cy="369332"/>
          </a:xfrm>
          <a:prstGeom prst="rect">
            <a:avLst/>
          </a:prstGeom>
          <a:noFill/>
        </p:spPr>
        <p:txBody>
          <a:bodyPr wrap="square">
            <a:spAutoFit/>
          </a:bodyPr>
          <a:lstStyle/>
          <a:p>
            <a:r>
              <a:rPr lang="en-US"/>
              <a:t>BEFORE MISSING VALUES REMOVAL</a:t>
            </a:r>
          </a:p>
        </p:txBody>
      </p:sp>
      <p:sp>
        <p:nvSpPr>
          <p:cNvPr id="23" name="TextBox 22">
            <a:extLst>
              <a:ext uri="{FF2B5EF4-FFF2-40B4-BE49-F238E27FC236}">
                <a16:creationId xmlns:a16="http://schemas.microsoft.com/office/drawing/2014/main" id="{BE3EC7F3-6E7C-8B92-2EF3-DA4D2F3141EF}"/>
              </a:ext>
            </a:extLst>
          </p:cNvPr>
          <p:cNvSpPr txBox="1"/>
          <p:nvPr/>
        </p:nvSpPr>
        <p:spPr>
          <a:xfrm>
            <a:off x="8105173" y="1558934"/>
            <a:ext cx="4143738" cy="369332"/>
          </a:xfrm>
          <a:prstGeom prst="rect">
            <a:avLst/>
          </a:prstGeom>
          <a:noFill/>
        </p:spPr>
        <p:txBody>
          <a:bodyPr wrap="square">
            <a:spAutoFit/>
          </a:bodyPr>
          <a:lstStyle/>
          <a:p>
            <a:r>
              <a:rPr lang="en-US"/>
              <a:t>AFTER MISSING VALUES REMOVAL</a:t>
            </a:r>
          </a:p>
        </p:txBody>
      </p:sp>
      <p:pic>
        <p:nvPicPr>
          <p:cNvPr id="2" name="Picture 1">
            <a:extLst>
              <a:ext uri="{FF2B5EF4-FFF2-40B4-BE49-F238E27FC236}">
                <a16:creationId xmlns:a16="http://schemas.microsoft.com/office/drawing/2014/main" id="{65C39F88-14E7-9379-87F3-293FB48EF25A}"/>
              </a:ext>
            </a:extLst>
          </p:cNvPr>
          <p:cNvPicPr>
            <a:picLocks noChangeAspect="1"/>
          </p:cNvPicPr>
          <p:nvPr/>
        </p:nvPicPr>
        <p:blipFill>
          <a:blip r:embed="rId7"/>
          <a:stretch>
            <a:fillRect/>
          </a:stretch>
        </p:blipFill>
        <p:spPr>
          <a:xfrm>
            <a:off x="0" y="6858878"/>
            <a:ext cx="13004800" cy="456322"/>
          </a:xfrm>
          <a:prstGeom prst="rect">
            <a:avLst/>
          </a:prstGeom>
        </p:spPr>
      </p:pic>
      <p:sp>
        <p:nvSpPr>
          <p:cNvPr id="3" name="TextBox 2">
            <a:extLst>
              <a:ext uri="{FF2B5EF4-FFF2-40B4-BE49-F238E27FC236}">
                <a16:creationId xmlns:a16="http://schemas.microsoft.com/office/drawing/2014/main" id="{60E7155F-6D7C-78FE-626D-C09605F64550}"/>
              </a:ext>
            </a:extLst>
          </p:cNvPr>
          <p:cNvSpPr txBox="1"/>
          <p:nvPr/>
        </p:nvSpPr>
        <p:spPr>
          <a:xfrm>
            <a:off x="304800" y="6890229"/>
            <a:ext cx="1696720" cy="376798"/>
          </a:xfrm>
          <a:prstGeom prst="rect">
            <a:avLst/>
          </a:prstGeom>
          <a:noFill/>
        </p:spPr>
        <p:txBody>
          <a:bodyPr wrap="square" rtlCol="0">
            <a:spAutoFit/>
          </a:bodyPr>
          <a:lstStyle/>
          <a:p>
            <a:r>
              <a:rPr lang="en-US"/>
              <a:t>Rashmi | 21</a:t>
            </a:r>
          </a:p>
        </p:txBody>
      </p:sp>
      <p:pic>
        <p:nvPicPr>
          <p:cNvPr id="5" name="Picture 4">
            <a:extLst>
              <a:ext uri="{FF2B5EF4-FFF2-40B4-BE49-F238E27FC236}">
                <a16:creationId xmlns:a16="http://schemas.microsoft.com/office/drawing/2014/main" id="{45A41EEE-A420-433E-79BD-B891327D495B}"/>
              </a:ext>
            </a:extLst>
          </p:cNvPr>
          <p:cNvPicPr>
            <a:picLocks noChangeAspect="1"/>
          </p:cNvPicPr>
          <p:nvPr/>
        </p:nvPicPr>
        <p:blipFill>
          <a:blip r:embed="rId8"/>
          <a:stretch>
            <a:fillRect/>
          </a:stretch>
        </p:blipFill>
        <p:spPr>
          <a:xfrm>
            <a:off x="1322953" y="4574006"/>
            <a:ext cx="4057499" cy="2056219"/>
          </a:xfrm>
          <a:prstGeom prst="rect">
            <a:avLst/>
          </a:prstGeom>
          <a:ln>
            <a:solidFill>
              <a:schemeClr val="tx1"/>
            </a:solidFill>
          </a:ln>
        </p:spPr>
      </p:pic>
    </p:spTree>
    <p:extLst>
      <p:ext uri="{BB962C8B-B14F-4D97-AF65-F5344CB8AC3E}">
        <p14:creationId xmlns:p14="http://schemas.microsoft.com/office/powerpoint/2010/main" val="10380479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18" name="Rectangle 3">
            <a:extLst>
              <a:ext uri="{FF2B5EF4-FFF2-40B4-BE49-F238E27FC236}">
                <a16:creationId xmlns:a16="http://schemas.microsoft.com/office/drawing/2014/main" id="{0FDB773E-9CAC-62C3-F880-B3D0BCBFC9CC}"/>
              </a:ext>
            </a:extLst>
          </p:cNvPr>
          <p:cNvSpPr>
            <a:spLocks noChangeArrowheads="1"/>
          </p:cNvSpPr>
          <p:nvPr/>
        </p:nvSpPr>
        <p:spPr bwMode="auto">
          <a:xfrm>
            <a:off x="304800" y="-25093"/>
            <a:ext cx="65" cy="6597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500" b="0" i="0" u="none" strike="noStrike" cap="none" normalizeH="0" baseline="0">
                <a:ln>
                  <a:noFill/>
                </a:ln>
                <a:solidFill>
                  <a:schemeClr val="tx1"/>
                </a:solidFill>
                <a:effectLs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583DC875-B1A7-D127-508E-190EA6861853}"/>
              </a:ext>
            </a:extLst>
          </p:cNvPr>
          <p:cNvSpPr txBox="1"/>
          <p:nvPr/>
        </p:nvSpPr>
        <p:spPr>
          <a:xfrm>
            <a:off x="3177573" y="0"/>
            <a:ext cx="6649654" cy="707886"/>
          </a:xfrm>
          <a:prstGeom prst="rect">
            <a:avLst/>
          </a:prstGeom>
          <a:noFill/>
        </p:spPr>
        <p:txBody>
          <a:bodyPr wrap="square">
            <a:spAutoFit/>
          </a:bodyPr>
          <a:lstStyle/>
          <a:p>
            <a:pPr algn="ctr"/>
            <a:r>
              <a:rPr lang="en-US" sz="4000" b="1">
                <a:latin typeface="Raleway"/>
              </a:rPr>
              <a:t>DATA TRANSFORMATION</a:t>
            </a:r>
          </a:p>
        </p:txBody>
      </p:sp>
      <p:sp>
        <p:nvSpPr>
          <p:cNvPr id="7" name="TextBox 6">
            <a:extLst>
              <a:ext uri="{FF2B5EF4-FFF2-40B4-BE49-F238E27FC236}">
                <a16:creationId xmlns:a16="http://schemas.microsoft.com/office/drawing/2014/main" id="{5CBA1AB5-295C-F962-6421-D28310B382EB}"/>
              </a:ext>
            </a:extLst>
          </p:cNvPr>
          <p:cNvSpPr txBox="1"/>
          <p:nvPr/>
        </p:nvSpPr>
        <p:spPr>
          <a:xfrm>
            <a:off x="4430531" y="662116"/>
            <a:ext cx="4143738" cy="400110"/>
          </a:xfrm>
          <a:prstGeom prst="rect">
            <a:avLst/>
          </a:prstGeom>
          <a:noFill/>
        </p:spPr>
        <p:txBody>
          <a:bodyPr wrap="square" rtlCol="0">
            <a:spAutoFit/>
          </a:bodyPr>
          <a:lstStyle/>
          <a:p>
            <a:pPr algn="ctr"/>
            <a:r>
              <a:rPr lang="en-US" sz="2000"/>
              <a:t>LABEL ENCODING</a:t>
            </a:r>
          </a:p>
        </p:txBody>
      </p:sp>
      <p:sp>
        <p:nvSpPr>
          <p:cNvPr id="12" name="TextBox 11">
            <a:extLst>
              <a:ext uri="{FF2B5EF4-FFF2-40B4-BE49-F238E27FC236}">
                <a16:creationId xmlns:a16="http://schemas.microsoft.com/office/drawing/2014/main" id="{11D6E616-5350-5802-5604-E0419DE7CAF2}"/>
              </a:ext>
            </a:extLst>
          </p:cNvPr>
          <p:cNvSpPr txBox="1"/>
          <p:nvPr/>
        </p:nvSpPr>
        <p:spPr>
          <a:xfrm>
            <a:off x="2794000" y="4204638"/>
            <a:ext cx="9428480" cy="1015663"/>
          </a:xfrm>
          <a:prstGeom prst="rect">
            <a:avLst/>
          </a:prstGeom>
          <a:noFill/>
        </p:spPr>
        <p:txBody>
          <a:bodyPr wrap="square">
            <a:spAutoFit/>
          </a:bodyPr>
          <a:lstStyle/>
          <a:p>
            <a:pPr marL="285750" indent="-285750">
              <a:buClr>
                <a:srgbClr val="F81B02"/>
              </a:buClr>
              <a:buSzPct val="110000"/>
              <a:buFont typeface="Wingdings" panose="05000000000000000000" pitchFamily="2" charset="2"/>
              <a:buChar char="§"/>
            </a:pPr>
            <a:r>
              <a:rPr lang="en-US" sz="2000"/>
              <a:t>Transformed the categorical columns using Label Encoding. Considering the space, our dataset is large enough which is why we decided to not do One-hot</a:t>
            </a:r>
          </a:p>
        </p:txBody>
      </p:sp>
      <p:sp>
        <p:nvSpPr>
          <p:cNvPr id="15" name="AutoShape 6">
            <a:extLst>
              <a:ext uri="{FF2B5EF4-FFF2-40B4-BE49-F238E27FC236}">
                <a16:creationId xmlns:a16="http://schemas.microsoft.com/office/drawing/2014/main" id="{514C525C-B817-DF71-5BE9-3FD181A6BC3E}"/>
              </a:ext>
            </a:extLst>
          </p:cNvPr>
          <p:cNvSpPr>
            <a:spLocks noChangeAspect="1" noChangeArrowheads="1"/>
          </p:cNvSpPr>
          <p:nvPr/>
        </p:nvSpPr>
        <p:spPr bwMode="auto">
          <a:xfrm>
            <a:off x="6350000" y="3505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TextBox 20">
            <a:extLst>
              <a:ext uri="{FF2B5EF4-FFF2-40B4-BE49-F238E27FC236}">
                <a16:creationId xmlns:a16="http://schemas.microsoft.com/office/drawing/2014/main" id="{9E371557-6A75-3EE8-DDDD-6A21B769BF05}"/>
              </a:ext>
            </a:extLst>
          </p:cNvPr>
          <p:cNvSpPr txBox="1"/>
          <p:nvPr/>
        </p:nvSpPr>
        <p:spPr>
          <a:xfrm>
            <a:off x="2794000" y="1647805"/>
            <a:ext cx="9093200" cy="1323439"/>
          </a:xfrm>
          <a:prstGeom prst="rect">
            <a:avLst/>
          </a:prstGeom>
          <a:noFill/>
        </p:spPr>
        <p:txBody>
          <a:bodyPr wrap="square">
            <a:spAutoFit/>
          </a:bodyPr>
          <a:lstStyle/>
          <a:p>
            <a:pPr marL="285750" indent="-285750">
              <a:buClr>
                <a:srgbClr val="F81B02"/>
              </a:buClr>
              <a:buSzPct val="110000"/>
              <a:buFont typeface="Wingdings" panose="05000000000000000000" pitchFamily="2" charset="2"/>
              <a:buChar char="§"/>
            </a:pPr>
            <a:r>
              <a:rPr lang="en-US" sz="2000"/>
              <a:t>The attributes– CODE_GENDER, NAME_EDUCATION_TYPE, ORGANIZATION_TYPE</a:t>
            </a:r>
          </a:p>
          <a:p>
            <a:pPr marL="285750" indent="-285750">
              <a:buClr>
                <a:srgbClr val="F81B02"/>
              </a:buClr>
              <a:buSzPct val="110000"/>
              <a:buFont typeface="Wingdings" panose="05000000000000000000" pitchFamily="2" charset="2"/>
              <a:buChar char="§"/>
            </a:pPr>
            <a:endParaRPr lang="en-US" sz="2000"/>
          </a:p>
          <a:p>
            <a:pPr marL="285750" indent="-285750">
              <a:buClr>
                <a:srgbClr val="F81B02"/>
              </a:buClr>
              <a:buSzPct val="110000"/>
              <a:buFont typeface="Wingdings" panose="05000000000000000000" pitchFamily="2" charset="2"/>
              <a:buChar char="§"/>
            </a:pPr>
            <a:r>
              <a:rPr lang="en-US" sz="2000"/>
              <a:t>All are categorical variables</a:t>
            </a:r>
          </a:p>
        </p:txBody>
      </p:sp>
      <p:pic>
        <p:nvPicPr>
          <p:cNvPr id="3" name="Picture 12">
            <a:extLst>
              <a:ext uri="{FF2B5EF4-FFF2-40B4-BE49-F238E27FC236}">
                <a16:creationId xmlns:a16="http://schemas.microsoft.com/office/drawing/2014/main" id="{066F2032-7BDB-B2A3-6090-98E96E4D2E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320" y="1647805"/>
            <a:ext cx="1216152" cy="121615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B748DCA7-737D-D14D-1825-7D9CCF828D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518" y="4118891"/>
            <a:ext cx="1216152" cy="121615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7CEDF42-8041-2490-572A-0F8BF1981623}"/>
              </a:ext>
            </a:extLst>
          </p:cNvPr>
          <p:cNvPicPr>
            <a:picLocks noChangeAspect="1"/>
          </p:cNvPicPr>
          <p:nvPr/>
        </p:nvPicPr>
        <p:blipFill>
          <a:blip r:embed="rId5"/>
          <a:stretch>
            <a:fillRect/>
          </a:stretch>
        </p:blipFill>
        <p:spPr>
          <a:xfrm>
            <a:off x="0" y="6858878"/>
            <a:ext cx="13004800" cy="456322"/>
          </a:xfrm>
          <a:prstGeom prst="rect">
            <a:avLst/>
          </a:prstGeom>
        </p:spPr>
      </p:pic>
      <p:sp>
        <p:nvSpPr>
          <p:cNvPr id="2" name="TextBox 1">
            <a:extLst>
              <a:ext uri="{FF2B5EF4-FFF2-40B4-BE49-F238E27FC236}">
                <a16:creationId xmlns:a16="http://schemas.microsoft.com/office/drawing/2014/main" id="{5DD372FB-DC6D-DE2D-8888-740E4A037E97}"/>
              </a:ext>
            </a:extLst>
          </p:cNvPr>
          <p:cNvSpPr txBox="1"/>
          <p:nvPr/>
        </p:nvSpPr>
        <p:spPr>
          <a:xfrm>
            <a:off x="304800" y="6890229"/>
            <a:ext cx="1696720" cy="376798"/>
          </a:xfrm>
          <a:prstGeom prst="rect">
            <a:avLst/>
          </a:prstGeom>
          <a:noFill/>
        </p:spPr>
        <p:txBody>
          <a:bodyPr wrap="square" rtlCol="0">
            <a:spAutoFit/>
          </a:bodyPr>
          <a:lstStyle/>
          <a:p>
            <a:r>
              <a:rPr lang="en-US"/>
              <a:t>Rashmi | 22</a:t>
            </a:r>
          </a:p>
        </p:txBody>
      </p:sp>
    </p:spTree>
    <p:extLst>
      <p:ext uri="{BB962C8B-B14F-4D97-AF65-F5344CB8AC3E}">
        <p14:creationId xmlns:p14="http://schemas.microsoft.com/office/powerpoint/2010/main" val="1411292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7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18" name="Rectangle 3">
            <a:extLst>
              <a:ext uri="{FF2B5EF4-FFF2-40B4-BE49-F238E27FC236}">
                <a16:creationId xmlns:a16="http://schemas.microsoft.com/office/drawing/2014/main" id="{0FDB773E-9CAC-62C3-F880-B3D0BCBFC9CC}"/>
              </a:ext>
            </a:extLst>
          </p:cNvPr>
          <p:cNvSpPr>
            <a:spLocks noChangeArrowheads="1"/>
          </p:cNvSpPr>
          <p:nvPr/>
        </p:nvSpPr>
        <p:spPr bwMode="auto">
          <a:xfrm>
            <a:off x="304800" y="-25093"/>
            <a:ext cx="65" cy="6597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500" b="0" i="0" u="none" strike="noStrike" cap="none" normalizeH="0" baseline="0">
                <a:ln>
                  <a:noFill/>
                </a:ln>
                <a:solidFill>
                  <a:schemeClr val="tx1"/>
                </a:solidFill>
                <a:effectLs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583DC875-B1A7-D127-508E-190EA6861853}"/>
              </a:ext>
            </a:extLst>
          </p:cNvPr>
          <p:cNvSpPr txBox="1"/>
          <p:nvPr/>
        </p:nvSpPr>
        <p:spPr>
          <a:xfrm>
            <a:off x="3177573" y="0"/>
            <a:ext cx="6649654" cy="707886"/>
          </a:xfrm>
          <a:prstGeom prst="rect">
            <a:avLst/>
          </a:prstGeom>
          <a:noFill/>
        </p:spPr>
        <p:txBody>
          <a:bodyPr wrap="square">
            <a:spAutoFit/>
          </a:bodyPr>
          <a:lstStyle/>
          <a:p>
            <a:pPr algn="ctr"/>
            <a:r>
              <a:rPr lang="en-US" sz="4000" b="1">
                <a:latin typeface="Raleway"/>
              </a:rPr>
              <a:t>DATA TRANSFORMATION</a:t>
            </a:r>
          </a:p>
        </p:txBody>
      </p:sp>
      <p:sp>
        <p:nvSpPr>
          <p:cNvPr id="7" name="TextBox 6">
            <a:extLst>
              <a:ext uri="{FF2B5EF4-FFF2-40B4-BE49-F238E27FC236}">
                <a16:creationId xmlns:a16="http://schemas.microsoft.com/office/drawing/2014/main" id="{5CBA1AB5-295C-F962-6421-D28310B382EB}"/>
              </a:ext>
            </a:extLst>
          </p:cNvPr>
          <p:cNvSpPr txBox="1"/>
          <p:nvPr/>
        </p:nvSpPr>
        <p:spPr>
          <a:xfrm>
            <a:off x="4430531" y="695108"/>
            <a:ext cx="4143738" cy="369332"/>
          </a:xfrm>
          <a:prstGeom prst="rect">
            <a:avLst/>
          </a:prstGeom>
          <a:noFill/>
        </p:spPr>
        <p:txBody>
          <a:bodyPr wrap="square" rtlCol="0">
            <a:spAutoFit/>
          </a:bodyPr>
          <a:lstStyle/>
          <a:p>
            <a:pPr algn="ctr"/>
            <a:r>
              <a:rPr lang="en-US" sz="1800"/>
              <a:t>LABEL ENCODING</a:t>
            </a:r>
          </a:p>
        </p:txBody>
      </p:sp>
      <p:sp>
        <p:nvSpPr>
          <p:cNvPr id="15" name="AutoShape 6">
            <a:extLst>
              <a:ext uri="{FF2B5EF4-FFF2-40B4-BE49-F238E27FC236}">
                <a16:creationId xmlns:a16="http://schemas.microsoft.com/office/drawing/2014/main" id="{514C525C-B817-DF71-5BE9-3FD181A6BC3E}"/>
              </a:ext>
            </a:extLst>
          </p:cNvPr>
          <p:cNvSpPr>
            <a:spLocks noChangeAspect="1" noChangeArrowheads="1"/>
          </p:cNvSpPr>
          <p:nvPr/>
        </p:nvSpPr>
        <p:spPr bwMode="auto">
          <a:xfrm>
            <a:off x="6350000" y="3505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TextBox 20">
            <a:extLst>
              <a:ext uri="{FF2B5EF4-FFF2-40B4-BE49-F238E27FC236}">
                <a16:creationId xmlns:a16="http://schemas.microsoft.com/office/drawing/2014/main" id="{2FE75050-D115-1D13-BBCD-CD934F16FAFD}"/>
              </a:ext>
            </a:extLst>
          </p:cNvPr>
          <p:cNvSpPr txBox="1"/>
          <p:nvPr/>
        </p:nvSpPr>
        <p:spPr>
          <a:xfrm>
            <a:off x="1835326" y="1569349"/>
            <a:ext cx="4143738" cy="369332"/>
          </a:xfrm>
          <a:prstGeom prst="rect">
            <a:avLst/>
          </a:prstGeom>
          <a:noFill/>
        </p:spPr>
        <p:txBody>
          <a:bodyPr wrap="square">
            <a:spAutoFit/>
          </a:bodyPr>
          <a:lstStyle/>
          <a:p>
            <a:r>
              <a:rPr lang="en-US"/>
              <a:t>BEFORE ENCODING</a:t>
            </a:r>
          </a:p>
        </p:txBody>
      </p:sp>
      <p:pic>
        <p:nvPicPr>
          <p:cNvPr id="3" name="Picture 2">
            <a:extLst>
              <a:ext uri="{FF2B5EF4-FFF2-40B4-BE49-F238E27FC236}">
                <a16:creationId xmlns:a16="http://schemas.microsoft.com/office/drawing/2014/main" id="{2C746264-7303-6871-F6A5-D48A9E9ED989}"/>
              </a:ext>
            </a:extLst>
          </p:cNvPr>
          <p:cNvPicPr>
            <a:picLocks noChangeAspect="1"/>
          </p:cNvPicPr>
          <p:nvPr/>
        </p:nvPicPr>
        <p:blipFill>
          <a:blip r:embed="rId3"/>
          <a:stretch>
            <a:fillRect/>
          </a:stretch>
        </p:blipFill>
        <p:spPr>
          <a:xfrm>
            <a:off x="159078" y="2018712"/>
            <a:ext cx="6234341" cy="1129933"/>
          </a:xfrm>
          <a:prstGeom prst="rect">
            <a:avLst/>
          </a:prstGeom>
          <a:ln>
            <a:solidFill>
              <a:schemeClr val="tx1"/>
            </a:solidFill>
          </a:ln>
        </p:spPr>
      </p:pic>
      <p:pic>
        <p:nvPicPr>
          <p:cNvPr id="5" name="Picture 4">
            <a:extLst>
              <a:ext uri="{FF2B5EF4-FFF2-40B4-BE49-F238E27FC236}">
                <a16:creationId xmlns:a16="http://schemas.microsoft.com/office/drawing/2014/main" id="{A8D3F985-981D-A813-4DA8-DF5181CEE02C}"/>
              </a:ext>
            </a:extLst>
          </p:cNvPr>
          <p:cNvPicPr>
            <a:picLocks noChangeAspect="1"/>
          </p:cNvPicPr>
          <p:nvPr/>
        </p:nvPicPr>
        <p:blipFill>
          <a:blip r:embed="rId4"/>
          <a:stretch>
            <a:fillRect/>
          </a:stretch>
        </p:blipFill>
        <p:spPr>
          <a:xfrm>
            <a:off x="159078" y="3413342"/>
            <a:ext cx="6190922" cy="3110028"/>
          </a:xfrm>
          <a:prstGeom prst="rect">
            <a:avLst/>
          </a:prstGeom>
          <a:ln>
            <a:solidFill>
              <a:schemeClr val="tx1"/>
            </a:solidFill>
          </a:ln>
        </p:spPr>
      </p:pic>
      <p:pic>
        <p:nvPicPr>
          <p:cNvPr id="10" name="Picture 9">
            <a:extLst>
              <a:ext uri="{FF2B5EF4-FFF2-40B4-BE49-F238E27FC236}">
                <a16:creationId xmlns:a16="http://schemas.microsoft.com/office/drawing/2014/main" id="{28A9E8D8-CF43-6798-C5C6-C881B8D627D5}"/>
              </a:ext>
            </a:extLst>
          </p:cNvPr>
          <p:cNvPicPr>
            <a:picLocks noChangeAspect="1"/>
          </p:cNvPicPr>
          <p:nvPr/>
        </p:nvPicPr>
        <p:blipFill>
          <a:blip r:embed="rId5"/>
          <a:stretch>
            <a:fillRect/>
          </a:stretch>
        </p:blipFill>
        <p:spPr>
          <a:xfrm>
            <a:off x="6611383" y="2018711"/>
            <a:ext cx="6183272" cy="2197361"/>
          </a:xfrm>
          <a:prstGeom prst="rect">
            <a:avLst/>
          </a:prstGeom>
          <a:ln>
            <a:solidFill>
              <a:schemeClr val="tx1"/>
            </a:solidFill>
          </a:ln>
        </p:spPr>
      </p:pic>
      <p:pic>
        <p:nvPicPr>
          <p:cNvPr id="13" name="Picture 12">
            <a:extLst>
              <a:ext uri="{FF2B5EF4-FFF2-40B4-BE49-F238E27FC236}">
                <a16:creationId xmlns:a16="http://schemas.microsoft.com/office/drawing/2014/main" id="{5D18DBBC-6091-D5F0-3B01-3558D7043423}"/>
              </a:ext>
            </a:extLst>
          </p:cNvPr>
          <p:cNvPicPr>
            <a:picLocks noChangeAspect="1"/>
          </p:cNvPicPr>
          <p:nvPr/>
        </p:nvPicPr>
        <p:blipFill>
          <a:blip r:embed="rId6"/>
          <a:stretch>
            <a:fillRect/>
          </a:stretch>
        </p:blipFill>
        <p:spPr>
          <a:xfrm>
            <a:off x="6654800" y="4388810"/>
            <a:ext cx="6139855" cy="1047641"/>
          </a:xfrm>
          <a:prstGeom prst="rect">
            <a:avLst/>
          </a:prstGeom>
          <a:ln>
            <a:solidFill>
              <a:schemeClr val="tx1"/>
            </a:solidFill>
          </a:ln>
        </p:spPr>
      </p:pic>
      <p:sp>
        <p:nvSpPr>
          <p:cNvPr id="20" name="TextBox 19">
            <a:extLst>
              <a:ext uri="{FF2B5EF4-FFF2-40B4-BE49-F238E27FC236}">
                <a16:creationId xmlns:a16="http://schemas.microsoft.com/office/drawing/2014/main" id="{E60DE061-70D3-C09A-DF27-983834D19411}"/>
              </a:ext>
            </a:extLst>
          </p:cNvPr>
          <p:cNvSpPr txBox="1"/>
          <p:nvPr/>
        </p:nvSpPr>
        <p:spPr>
          <a:xfrm>
            <a:off x="8411806" y="1582648"/>
            <a:ext cx="2896660" cy="369332"/>
          </a:xfrm>
          <a:prstGeom prst="rect">
            <a:avLst/>
          </a:prstGeom>
          <a:noFill/>
        </p:spPr>
        <p:txBody>
          <a:bodyPr wrap="square">
            <a:spAutoFit/>
          </a:bodyPr>
          <a:lstStyle/>
          <a:p>
            <a:r>
              <a:rPr lang="en-US"/>
              <a:t>AFTER ENCODING</a:t>
            </a:r>
          </a:p>
        </p:txBody>
      </p:sp>
      <p:pic>
        <p:nvPicPr>
          <p:cNvPr id="2" name="Picture 1">
            <a:extLst>
              <a:ext uri="{FF2B5EF4-FFF2-40B4-BE49-F238E27FC236}">
                <a16:creationId xmlns:a16="http://schemas.microsoft.com/office/drawing/2014/main" id="{810D5F19-4B1D-A278-55D1-2B04E801D530}"/>
              </a:ext>
            </a:extLst>
          </p:cNvPr>
          <p:cNvPicPr>
            <a:picLocks noChangeAspect="1"/>
          </p:cNvPicPr>
          <p:nvPr/>
        </p:nvPicPr>
        <p:blipFill>
          <a:blip r:embed="rId7"/>
          <a:stretch>
            <a:fillRect/>
          </a:stretch>
        </p:blipFill>
        <p:spPr>
          <a:xfrm>
            <a:off x="0" y="6858878"/>
            <a:ext cx="13004800" cy="456322"/>
          </a:xfrm>
          <a:prstGeom prst="rect">
            <a:avLst/>
          </a:prstGeom>
        </p:spPr>
      </p:pic>
      <p:sp>
        <p:nvSpPr>
          <p:cNvPr id="4" name="TextBox 3">
            <a:extLst>
              <a:ext uri="{FF2B5EF4-FFF2-40B4-BE49-F238E27FC236}">
                <a16:creationId xmlns:a16="http://schemas.microsoft.com/office/drawing/2014/main" id="{DCCFADB2-41E9-1914-1ADE-85783CE0F0EB}"/>
              </a:ext>
            </a:extLst>
          </p:cNvPr>
          <p:cNvSpPr txBox="1"/>
          <p:nvPr/>
        </p:nvSpPr>
        <p:spPr>
          <a:xfrm>
            <a:off x="304800" y="6890229"/>
            <a:ext cx="1696720" cy="376798"/>
          </a:xfrm>
          <a:prstGeom prst="rect">
            <a:avLst/>
          </a:prstGeom>
          <a:noFill/>
        </p:spPr>
        <p:txBody>
          <a:bodyPr wrap="square" rtlCol="0">
            <a:spAutoFit/>
          </a:bodyPr>
          <a:lstStyle/>
          <a:p>
            <a:r>
              <a:rPr lang="en-US"/>
              <a:t>Rashmi | 23</a:t>
            </a:r>
          </a:p>
        </p:txBody>
      </p:sp>
    </p:spTree>
    <p:extLst>
      <p:ext uri="{BB962C8B-B14F-4D97-AF65-F5344CB8AC3E}">
        <p14:creationId xmlns:p14="http://schemas.microsoft.com/office/powerpoint/2010/main" val="23053791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18" name="Rectangle 3">
            <a:extLst>
              <a:ext uri="{FF2B5EF4-FFF2-40B4-BE49-F238E27FC236}">
                <a16:creationId xmlns:a16="http://schemas.microsoft.com/office/drawing/2014/main" id="{0FDB773E-9CAC-62C3-F880-B3D0BCBFC9CC}"/>
              </a:ext>
            </a:extLst>
          </p:cNvPr>
          <p:cNvSpPr>
            <a:spLocks noChangeArrowheads="1"/>
          </p:cNvSpPr>
          <p:nvPr/>
        </p:nvSpPr>
        <p:spPr bwMode="auto">
          <a:xfrm>
            <a:off x="304800" y="-25093"/>
            <a:ext cx="65" cy="6597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500" b="0" i="0" u="none" strike="noStrike" cap="none" normalizeH="0" baseline="0">
                <a:ln>
                  <a:noFill/>
                </a:ln>
                <a:solidFill>
                  <a:schemeClr val="tx1"/>
                </a:solidFill>
                <a:effectLs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583DC875-B1A7-D127-508E-190EA6861853}"/>
              </a:ext>
            </a:extLst>
          </p:cNvPr>
          <p:cNvSpPr txBox="1"/>
          <p:nvPr/>
        </p:nvSpPr>
        <p:spPr>
          <a:xfrm>
            <a:off x="3177573" y="3222"/>
            <a:ext cx="6649654" cy="707886"/>
          </a:xfrm>
          <a:prstGeom prst="rect">
            <a:avLst/>
          </a:prstGeom>
          <a:noFill/>
        </p:spPr>
        <p:txBody>
          <a:bodyPr wrap="square">
            <a:spAutoFit/>
          </a:bodyPr>
          <a:lstStyle/>
          <a:p>
            <a:pPr algn="ctr"/>
            <a:r>
              <a:rPr lang="en-US" sz="4000" b="1">
                <a:latin typeface="Raleway"/>
              </a:rPr>
              <a:t>DATA EXPLORATION</a:t>
            </a:r>
          </a:p>
        </p:txBody>
      </p:sp>
      <p:sp>
        <p:nvSpPr>
          <p:cNvPr id="15" name="AutoShape 6">
            <a:extLst>
              <a:ext uri="{FF2B5EF4-FFF2-40B4-BE49-F238E27FC236}">
                <a16:creationId xmlns:a16="http://schemas.microsoft.com/office/drawing/2014/main" id="{514C525C-B817-DF71-5BE9-3FD181A6BC3E}"/>
              </a:ext>
            </a:extLst>
          </p:cNvPr>
          <p:cNvSpPr>
            <a:spLocks noChangeAspect="1" noChangeArrowheads="1"/>
          </p:cNvSpPr>
          <p:nvPr/>
        </p:nvSpPr>
        <p:spPr bwMode="auto">
          <a:xfrm>
            <a:off x="6350000" y="3505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D78D93EF-7D06-D614-E950-D056DDA44015}"/>
              </a:ext>
            </a:extLst>
          </p:cNvPr>
          <p:cNvPicPr>
            <a:picLocks noChangeAspect="1"/>
          </p:cNvPicPr>
          <p:nvPr/>
        </p:nvPicPr>
        <p:blipFill>
          <a:blip r:embed="rId3"/>
          <a:stretch>
            <a:fillRect/>
          </a:stretch>
        </p:blipFill>
        <p:spPr>
          <a:xfrm>
            <a:off x="0" y="6858878"/>
            <a:ext cx="13004800" cy="456322"/>
          </a:xfrm>
          <a:prstGeom prst="rect">
            <a:avLst/>
          </a:prstGeom>
        </p:spPr>
      </p:pic>
      <p:pic>
        <p:nvPicPr>
          <p:cNvPr id="12" name="Picture 11">
            <a:extLst>
              <a:ext uri="{FF2B5EF4-FFF2-40B4-BE49-F238E27FC236}">
                <a16:creationId xmlns:a16="http://schemas.microsoft.com/office/drawing/2014/main" id="{963C94ED-9DB2-8C38-8290-959992B5EAA1}"/>
              </a:ext>
            </a:extLst>
          </p:cNvPr>
          <p:cNvPicPr>
            <a:picLocks noChangeAspect="1"/>
          </p:cNvPicPr>
          <p:nvPr/>
        </p:nvPicPr>
        <p:blipFill>
          <a:blip r:embed="rId4"/>
          <a:stretch>
            <a:fillRect/>
          </a:stretch>
        </p:blipFill>
        <p:spPr>
          <a:xfrm>
            <a:off x="126677" y="1069056"/>
            <a:ext cx="8345991" cy="2372710"/>
          </a:xfrm>
          <a:prstGeom prst="rect">
            <a:avLst/>
          </a:prstGeom>
          <a:ln>
            <a:solidFill>
              <a:schemeClr val="tx1"/>
            </a:solidFill>
          </a:ln>
        </p:spPr>
      </p:pic>
      <p:pic>
        <p:nvPicPr>
          <p:cNvPr id="14" name="Picture 13">
            <a:extLst>
              <a:ext uri="{FF2B5EF4-FFF2-40B4-BE49-F238E27FC236}">
                <a16:creationId xmlns:a16="http://schemas.microsoft.com/office/drawing/2014/main" id="{1BF79655-C6B6-D944-4743-84C043D41C18}"/>
              </a:ext>
            </a:extLst>
          </p:cNvPr>
          <p:cNvPicPr>
            <a:picLocks noChangeAspect="1"/>
          </p:cNvPicPr>
          <p:nvPr/>
        </p:nvPicPr>
        <p:blipFill>
          <a:blip r:embed="rId5"/>
          <a:stretch>
            <a:fillRect/>
          </a:stretch>
        </p:blipFill>
        <p:spPr>
          <a:xfrm>
            <a:off x="3993266" y="3818010"/>
            <a:ext cx="8918935" cy="2822744"/>
          </a:xfrm>
          <a:prstGeom prst="rect">
            <a:avLst/>
          </a:prstGeom>
          <a:ln>
            <a:solidFill>
              <a:schemeClr val="tx1"/>
            </a:solidFill>
          </a:ln>
        </p:spPr>
      </p:pic>
      <p:sp>
        <p:nvSpPr>
          <p:cNvPr id="2" name="TextBox 1">
            <a:extLst>
              <a:ext uri="{FF2B5EF4-FFF2-40B4-BE49-F238E27FC236}">
                <a16:creationId xmlns:a16="http://schemas.microsoft.com/office/drawing/2014/main" id="{F0C319A8-DF03-E17C-BBB6-C6A53ED946F8}"/>
              </a:ext>
            </a:extLst>
          </p:cNvPr>
          <p:cNvSpPr txBox="1"/>
          <p:nvPr/>
        </p:nvSpPr>
        <p:spPr>
          <a:xfrm>
            <a:off x="304800" y="6890229"/>
            <a:ext cx="1696720" cy="376798"/>
          </a:xfrm>
          <a:prstGeom prst="rect">
            <a:avLst/>
          </a:prstGeom>
          <a:noFill/>
        </p:spPr>
        <p:txBody>
          <a:bodyPr wrap="square" rtlCol="0">
            <a:spAutoFit/>
          </a:bodyPr>
          <a:lstStyle/>
          <a:p>
            <a:r>
              <a:rPr lang="en-US"/>
              <a:t>Rashmi | 24</a:t>
            </a:r>
          </a:p>
        </p:txBody>
      </p:sp>
      <p:sp>
        <p:nvSpPr>
          <p:cNvPr id="4" name="TextBox 3">
            <a:extLst>
              <a:ext uri="{FF2B5EF4-FFF2-40B4-BE49-F238E27FC236}">
                <a16:creationId xmlns:a16="http://schemas.microsoft.com/office/drawing/2014/main" id="{16505AFD-4D72-E673-4ED2-026E2BCD9BAA}"/>
              </a:ext>
            </a:extLst>
          </p:cNvPr>
          <p:cNvSpPr txBox="1"/>
          <p:nvPr/>
        </p:nvSpPr>
        <p:spPr>
          <a:xfrm>
            <a:off x="8649183" y="1509290"/>
            <a:ext cx="4094544" cy="1631216"/>
          </a:xfrm>
          <a:prstGeom prst="rect">
            <a:avLst/>
          </a:prstGeom>
          <a:noFill/>
        </p:spPr>
        <p:txBody>
          <a:bodyPr wrap="square">
            <a:spAutoFit/>
          </a:bodyPr>
          <a:lstStyle/>
          <a:p>
            <a:pPr marL="285750" indent="-285750">
              <a:buClr>
                <a:srgbClr val="F81B02"/>
              </a:buClr>
              <a:buSzPct val="110000"/>
              <a:buFont typeface="Wingdings" panose="05000000000000000000" pitchFamily="2" charset="2"/>
              <a:buChar char="§"/>
            </a:pPr>
            <a:r>
              <a:rPr lang="en-US" sz="2000"/>
              <a:t>More women have applied for loans</a:t>
            </a:r>
          </a:p>
          <a:p>
            <a:pPr marL="285750" indent="-285750">
              <a:buClr>
                <a:srgbClr val="F81B02"/>
              </a:buClr>
              <a:buSzPct val="110000"/>
              <a:buFont typeface="Wingdings" panose="05000000000000000000" pitchFamily="2" charset="2"/>
              <a:buChar char="§"/>
            </a:pPr>
            <a:endParaRPr lang="en-US" sz="2000"/>
          </a:p>
          <a:p>
            <a:pPr marL="285750" indent="-285750">
              <a:buClr>
                <a:srgbClr val="F81B02"/>
              </a:buClr>
              <a:buSzPct val="110000"/>
              <a:buFont typeface="Wingdings" panose="05000000000000000000" pitchFamily="2" charset="2"/>
              <a:buChar char="§"/>
            </a:pPr>
            <a:r>
              <a:rPr lang="en-US" sz="2000"/>
              <a:t>But men default more than women</a:t>
            </a:r>
          </a:p>
        </p:txBody>
      </p:sp>
      <p:sp>
        <p:nvSpPr>
          <p:cNvPr id="5" name="TextBox 4">
            <a:extLst>
              <a:ext uri="{FF2B5EF4-FFF2-40B4-BE49-F238E27FC236}">
                <a16:creationId xmlns:a16="http://schemas.microsoft.com/office/drawing/2014/main" id="{15824F2B-C544-0F4C-CDE2-C70F1435E69F}"/>
              </a:ext>
            </a:extLst>
          </p:cNvPr>
          <p:cNvSpPr txBox="1"/>
          <p:nvPr/>
        </p:nvSpPr>
        <p:spPr>
          <a:xfrm>
            <a:off x="49817" y="3952109"/>
            <a:ext cx="3903406" cy="2554545"/>
          </a:xfrm>
          <a:prstGeom prst="rect">
            <a:avLst/>
          </a:prstGeom>
          <a:noFill/>
        </p:spPr>
        <p:txBody>
          <a:bodyPr wrap="square">
            <a:spAutoFit/>
          </a:bodyPr>
          <a:lstStyle/>
          <a:p>
            <a:pPr marL="285750" indent="-285750">
              <a:buClr>
                <a:srgbClr val="F81B02"/>
              </a:buClr>
              <a:buSzPct val="110000"/>
              <a:buFont typeface="Wingdings" panose="05000000000000000000" pitchFamily="2" charset="2"/>
              <a:buChar char="§"/>
            </a:pPr>
            <a:r>
              <a:rPr lang="en-US" sz="2000"/>
              <a:t>Married people have applied for a large proportion of loans</a:t>
            </a:r>
          </a:p>
          <a:p>
            <a:pPr marL="285750" indent="-285750">
              <a:buClr>
                <a:srgbClr val="F81B02"/>
              </a:buClr>
              <a:buSzPct val="110000"/>
              <a:buFont typeface="Wingdings" panose="05000000000000000000" pitchFamily="2" charset="2"/>
              <a:buChar char="§"/>
            </a:pPr>
            <a:endParaRPr lang="en-US" sz="2000"/>
          </a:p>
          <a:p>
            <a:pPr marL="285750" indent="-285750">
              <a:buClr>
                <a:srgbClr val="F81B02"/>
              </a:buClr>
              <a:buSzPct val="110000"/>
              <a:buFont typeface="Wingdings" panose="05000000000000000000" pitchFamily="2" charset="2"/>
              <a:buChar char="§"/>
            </a:pPr>
            <a:r>
              <a:rPr lang="en-US" sz="2000"/>
              <a:t>But the single, civil married and separated applicants have higher chance of being defaulters</a:t>
            </a:r>
          </a:p>
        </p:txBody>
      </p:sp>
    </p:spTree>
    <p:extLst>
      <p:ext uri="{BB962C8B-B14F-4D97-AF65-F5344CB8AC3E}">
        <p14:creationId xmlns:p14="http://schemas.microsoft.com/office/powerpoint/2010/main" val="1093884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5" name="Picture 4">
            <a:extLst>
              <a:ext uri="{FF2B5EF4-FFF2-40B4-BE49-F238E27FC236}">
                <a16:creationId xmlns:a16="http://schemas.microsoft.com/office/drawing/2014/main" id="{1B59CF24-DC48-5ABB-5D5F-CC164562BE7A}"/>
              </a:ext>
            </a:extLst>
          </p:cNvPr>
          <p:cNvPicPr>
            <a:picLocks noChangeAspect="1"/>
          </p:cNvPicPr>
          <p:nvPr/>
        </p:nvPicPr>
        <p:blipFill>
          <a:blip r:embed="rId3"/>
          <a:stretch>
            <a:fillRect/>
          </a:stretch>
        </p:blipFill>
        <p:spPr>
          <a:xfrm>
            <a:off x="0" y="6858878"/>
            <a:ext cx="13004800" cy="456322"/>
          </a:xfrm>
          <a:prstGeom prst="rect">
            <a:avLst/>
          </a:prstGeom>
        </p:spPr>
      </p:pic>
      <p:sp>
        <p:nvSpPr>
          <p:cNvPr id="18" name="Rectangle 3">
            <a:extLst>
              <a:ext uri="{FF2B5EF4-FFF2-40B4-BE49-F238E27FC236}">
                <a16:creationId xmlns:a16="http://schemas.microsoft.com/office/drawing/2014/main" id="{0FDB773E-9CAC-62C3-F880-B3D0BCBFC9CC}"/>
              </a:ext>
            </a:extLst>
          </p:cNvPr>
          <p:cNvSpPr>
            <a:spLocks noChangeArrowheads="1"/>
          </p:cNvSpPr>
          <p:nvPr/>
        </p:nvSpPr>
        <p:spPr bwMode="auto">
          <a:xfrm>
            <a:off x="304800" y="-25093"/>
            <a:ext cx="65" cy="6597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500" b="0" i="0" u="none" strike="noStrike" cap="none" normalizeH="0" baseline="0">
                <a:ln>
                  <a:noFill/>
                </a:ln>
                <a:solidFill>
                  <a:schemeClr val="tx1"/>
                </a:solidFill>
                <a:effectLs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583DC875-B1A7-D127-508E-190EA6861853}"/>
              </a:ext>
            </a:extLst>
          </p:cNvPr>
          <p:cNvSpPr txBox="1"/>
          <p:nvPr/>
        </p:nvSpPr>
        <p:spPr>
          <a:xfrm>
            <a:off x="3177573" y="38748"/>
            <a:ext cx="6649654" cy="707886"/>
          </a:xfrm>
          <a:prstGeom prst="rect">
            <a:avLst/>
          </a:prstGeom>
          <a:noFill/>
        </p:spPr>
        <p:txBody>
          <a:bodyPr wrap="square">
            <a:spAutoFit/>
          </a:bodyPr>
          <a:lstStyle/>
          <a:p>
            <a:pPr algn="ctr"/>
            <a:r>
              <a:rPr lang="en-US" sz="4000" b="1">
                <a:latin typeface="Raleway"/>
              </a:rPr>
              <a:t>DATA EXPLORATION</a:t>
            </a:r>
          </a:p>
        </p:txBody>
      </p:sp>
      <p:sp>
        <p:nvSpPr>
          <p:cNvPr id="15" name="AutoShape 6">
            <a:extLst>
              <a:ext uri="{FF2B5EF4-FFF2-40B4-BE49-F238E27FC236}">
                <a16:creationId xmlns:a16="http://schemas.microsoft.com/office/drawing/2014/main" id="{514C525C-B817-DF71-5BE9-3FD181A6BC3E}"/>
              </a:ext>
            </a:extLst>
          </p:cNvPr>
          <p:cNvSpPr>
            <a:spLocks noChangeAspect="1" noChangeArrowheads="1"/>
          </p:cNvSpPr>
          <p:nvPr/>
        </p:nvSpPr>
        <p:spPr bwMode="auto">
          <a:xfrm>
            <a:off x="6350000" y="3505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409ECCFB-E371-B871-AE48-6ECA7B2F851D}"/>
              </a:ext>
            </a:extLst>
          </p:cNvPr>
          <p:cNvPicPr>
            <a:picLocks noChangeAspect="1"/>
          </p:cNvPicPr>
          <p:nvPr/>
        </p:nvPicPr>
        <p:blipFill>
          <a:blip r:embed="rId4"/>
          <a:stretch>
            <a:fillRect/>
          </a:stretch>
        </p:blipFill>
        <p:spPr>
          <a:xfrm>
            <a:off x="491385" y="1139703"/>
            <a:ext cx="5372376" cy="4730993"/>
          </a:xfrm>
          <a:prstGeom prst="rect">
            <a:avLst/>
          </a:prstGeom>
          <a:ln>
            <a:solidFill>
              <a:schemeClr val="tx1"/>
            </a:solidFill>
          </a:ln>
        </p:spPr>
      </p:pic>
      <p:pic>
        <p:nvPicPr>
          <p:cNvPr id="7" name="Picture 6">
            <a:extLst>
              <a:ext uri="{FF2B5EF4-FFF2-40B4-BE49-F238E27FC236}">
                <a16:creationId xmlns:a16="http://schemas.microsoft.com/office/drawing/2014/main" id="{BBCBCB86-9C2C-F37C-D01F-D484B22D0206}"/>
              </a:ext>
            </a:extLst>
          </p:cNvPr>
          <p:cNvPicPr>
            <a:picLocks noChangeAspect="1"/>
          </p:cNvPicPr>
          <p:nvPr/>
        </p:nvPicPr>
        <p:blipFill>
          <a:blip r:embed="rId5"/>
          <a:stretch>
            <a:fillRect/>
          </a:stretch>
        </p:blipFill>
        <p:spPr>
          <a:xfrm>
            <a:off x="6126283" y="1139703"/>
            <a:ext cx="6668104" cy="1810426"/>
          </a:xfrm>
          <a:prstGeom prst="rect">
            <a:avLst/>
          </a:prstGeom>
          <a:ln>
            <a:solidFill>
              <a:schemeClr val="tx1"/>
            </a:solidFill>
          </a:ln>
        </p:spPr>
      </p:pic>
      <p:pic>
        <p:nvPicPr>
          <p:cNvPr id="9" name="Picture 8">
            <a:extLst>
              <a:ext uri="{FF2B5EF4-FFF2-40B4-BE49-F238E27FC236}">
                <a16:creationId xmlns:a16="http://schemas.microsoft.com/office/drawing/2014/main" id="{2F00B6C5-9F6E-4758-D740-769D3C3AC29B}"/>
              </a:ext>
            </a:extLst>
          </p:cNvPr>
          <p:cNvPicPr>
            <a:picLocks noChangeAspect="1"/>
          </p:cNvPicPr>
          <p:nvPr/>
        </p:nvPicPr>
        <p:blipFill>
          <a:blip r:embed="rId6"/>
          <a:stretch>
            <a:fillRect/>
          </a:stretch>
        </p:blipFill>
        <p:spPr>
          <a:xfrm>
            <a:off x="4846077" y="5933546"/>
            <a:ext cx="1047804" cy="330217"/>
          </a:xfrm>
          <a:prstGeom prst="rect">
            <a:avLst/>
          </a:prstGeom>
        </p:spPr>
      </p:pic>
      <p:sp>
        <p:nvSpPr>
          <p:cNvPr id="2" name="TextBox 1">
            <a:extLst>
              <a:ext uri="{FF2B5EF4-FFF2-40B4-BE49-F238E27FC236}">
                <a16:creationId xmlns:a16="http://schemas.microsoft.com/office/drawing/2014/main" id="{B7FF88D6-937A-0C1D-7E90-F776BB8DB003}"/>
              </a:ext>
            </a:extLst>
          </p:cNvPr>
          <p:cNvSpPr txBox="1"/>
          <p:nvPr/>
        </p:nvSpPr>
        <p:spPr>
          <a:xfrm>
            <a:off x="304800" y="6890229"/>
            <a:ext cx="1696720" cy="376798"/>
          </a:xfrm>
          <a:prstGeom prst="rect">
            <a:avLst/>
          </a:prstGeom>
          <a:noFill/>
        </p:spPr>
        <p:txBody>
          <a:bodyPr wrap="square" rtlCol="0">
            <a:spAutoFit/>
          </a:bodyPr>
          <a:lstStyle/>
          <a:p>
            <a:r>
              <a:rPr lang="en-US"/>
              <a:t>Rashmi | 25</a:t>
            </a:r>
          </a:p>
        </p:txBody>
      </p:sp>
      <p:sp>
        <p:nvSpPr>
          <p:cNvPr id="8" name="TextBox 7">
            <a:extLst>
              <a:ext uri="{FF2B5EF4-FFF2-40B4-BE49-F238E27FC236}">
                <a16:creationId xmlns:a16="http://schemas.microsoft.com/office/drawing/2014/main" id="{C89A167F-47AF-A599-D534-7EC4892CD085}"/>
              </a:ext>
            </a:extLst>
          </p:cNvPr>
          <p:cNvSpPr txBox="1"/>
          <p:nvPr/>
        </p:nvSpPr>
        <p:spPr>
          <a:xfrm>
            <a:off x="6144733" y="3657600"/>
            <a:ext cx="6649654" cy="2246769"/>
          </a:xfrm>
          <a:prstGeom prst="rect">
            <a:avLst/>
          </a:prstGeom>
          <a:noFill/>
        </p:spPr>
        <p:txBody>
          <a:bodyPr wrap="square">
            <a:spAutoFit/>
          </a:bodyPr>
          <a:lstStyle/>
          <a:p>
            <a:pPr marL="285750" indent="-285750">
              <a:buClr>
                <a:srgbClr val="F81B02"/>
              </a:buClr>
              <a:buSzPct val="110000"/>
              <a:buFont typeface="Wingdings" panose="05000000000000000000" pitchFamily="2" charset="2"/>
              <a:buChar char="§"/>
            </a:pPr>
            <a:r>
              <a:rPr lang="en-US" sz="2000"/>
              <a:t>AMT_CREDIT and AMT_GOODS_PRICE are highly correlated, higher the loan of goods, higher the credit amount of the loan</a:t>
            </a:r>
          </a:p>
          <a:p>
            <a:pPr marL="285750" indent="-285750">
              <a:buClr>
                <a:srgbClr val="F81B02"/>
              </a:buClr>
              <a:buSzPct val="110000"/>
              <a:buFont typeface="Wingdings" panose="05000000000000000000" pitchFamily="2" charset="2"/>
              <a:buChar char="§"/>
            </a:pPr>
            <a:endParaRPr lang="en-US" sz="2000"/>
          </a:p>
          <a:p>
            <a:pPr marL="285750" indent="-285750">
              <a:buClr>
                <a:srgbClr val="F81B02"/>
              </a:buClr>
              <a:buSzPct val="110000"/>
              <a:buFont typeface="Wingdings" panose="05000000000000000000" pitchFamily="2" charset="2"/>
              <a:buChar char="§"/>
            </a:pPr>
            <a:r>
              <a:rPr lang="en-US" sz="2000"/>
              <a:t>AMT_CREDIT and TARGET are correlated; it is a good indicator to predict loan</a:t>
            </a:r>
          </a:p>
          <a:p>
            <a:pPr marL="285750" indent="-285750">
              <a:buClr>
                <a:srgbClr val="F81B02"/>
              </a:buClr>
              <a:buSzPct val="110000"/>
              <a:buFont typeface="Wingdings" panose="05000000000000000000" pitchFamily="2" charset="2"/>
              <a:buChar char="§"/>
            </a:pPr>
            <a:endParaRPr lang="en-US" sz="2000"/>
          </a:p>
        </p:txBody>
      </p:sp>
    </p:spTree>
    <p:extLst>
      <p:ext uri="{BB962C8B-B14F-4D97-AF65-F5344CB8AC3E}">
        <p14:creationId xmlns:p14="http://schemas.microsoft.com/office/powerpoint/2010/main" val="24103067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4" name="Picture 3">
            <a:extLst>
              <a:ext uri="{FF2B5EF4-FFF2-40B4-BE49-F238E27FC236}">
                <a16:creationId xmlns:a16="http://schemas.microsoft.com/office/drawing/2014/main" id="{871A4B9B-5FBD-442B-D6A8-3D7F04DD542C}"/>
              </a:ext>
            </a:extLst>
          </p:cNvPr>
          <p:cNvPicPr>
            <a:picLocks noChangeAspect="1"/>
          </p:cNvPicPr>
          <p:nvPr/>
        </p:nvPicPr>
        <p:blipFill>
          <a:blip r:embed="rId3"/>
          <a:stretch>
            <a:fillRect/>
          </a:stretch>
        </p:blipFill>
        <p:spPr>
          <a:xfrm>
            <a:off x="0" y="6858878"/>
            <a:ext cx="13004800" cy="456322"/>
          </a:xfrm>
          <a:prstGeom prst="rect">
            <a:avLst/>
          </a:prstGeom>
        </p:spPr>
      </p:pic>
      <p:sp>
        <p:nvSpPr>
          <p:cNvPr id="18" name="Rectangle 3">
            <a:extLst>
              <a:ext uri="{FF2B5EF4-FFF2-40B4-BE49-F238E27FC236}">
                <a16:creationId xmlns:a16="http://schemas.microsoft.com/office/drawing/2014/main" id="{0FDB773E-9CAC-62C3-F880-B3D0BCBFC9CC}"/>
              </a:ext>
            </a:extLst>
          </p:cNvPr>
          <p:cNvSpPr>
            <a:spLocks noChangeArrowheads="1"/>
          </p:cNvSpPr>
          <p:nvPr/>
        </p:nvSpPr>
        <p:spPr bwMode="auto">
          <a:xfrm>
            <a:off x="304800" y="-25093"/>
            <a:ext cx="65" cy="6597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500" b="0" i="0" u="none" strike="noStrike" cap="none" normalizeH="0" baseline="0">
                <a:ln>
                  <a:noFill/>
                </a:ln>
                <a:solidFill>
                  <a:schemeClr val="tx1"/>
                </a:solidFill>
                <a:effectLs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583DC875-B1A7-D127-508E-190EA6861853}"/>
              </a:ext>
            </a:extLst>
          </p:cNvPr>
          <p:cNvSpPr txBox="1"/>
          <p:nvPr/>
        </p:nvSpPr>
        <p:spPr>
          <a:xfrm>
            <a:off x="3177573" y="91762"/>
            <a:ext cx="6649654" cy="707886"/>
          </a:xfrm>
          <a:prstGeom prst="rect">
            <a:avLst/>
          </a:prstGeom>
          <a:noFill/>
        </p:spPr>
        <p:txBody>
          <a:bodyPr wrap="square">
            <a:spAutoFit/>
          </a:bodyPr>
          <a:lstStyle/>
          <a:p>
            <a:pPr algn="ctr"/>
            <a:r>
              <a:rPr lang="en-US" sz="4000" b="1">
                <a:latin typeface="Raleway"/>
              </a:rPr>
              <a:t>DATA EXPLORATION</a:t>
            </a:r>
          </a:p>
        </p:txBody>
      </p:sp>
      <p:sp>
        <p:nvSpPr>
          <p:cNvPr id="15" name="AutoShape 6">
            <a:extLst>
              <a:ext uri="{FF2B5EF4-FFF2-40B4-BE49-F238E27FC236}">
                <a16:creationId xmlns:a16="http://schemas.microsoft.com/office/drawing/2014/main" id="{514C525C-B817-DF71-5BE9-3FD181A6BC3E}"/>
              </a:ext>
            </a:extLst>
          </p:cNvPr>
          <p:cNvSpPr>
            <a:spLocks noChangeAspect="1" noChangeArrowheads="1"/>
          </p:cNvSpPr>
          <p:nvPr/>
        </p:nvSpPr>
        <p:spPr bwMode="auto">
          <a:xfrm>
            <a:off x="6350000" y="3505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a:extLst>
              <a:ext uri="{FF2B5EF4-FFF2-40B4-BE49-F238E27FC236}">
                <a16:creationId xmlns:a16="http://schemas.microsoft.com/office/drawing/2014/main" id="{71E53F14-078F-F7F5-FFBD-E6A16ADE0EEE}"/>
              </a:ext>
            </a:extLst>
          </p:cNvPr>
          <p:cNvPicPr>
            <a:picLocks noChangeAspect="1"/>
          </p:cNvPicPr>
          <p:nvPr/>
        </p:nvPicPr>
        <p:blipFill>
          <a:blip r:embed="rId4"/>
          <a:stretch>
            <a:fillRect/>
          </a:stretch>
        </p:blipFill>
        <p:spPr>
          <a:xfrm>
            <a:off x="126465" y="852770"/>
            <a:ext cx="12740317" cy="3894591"/>
          </a:xfrm>
          <a:prstGeom prst="rect">
            <a:avLst/>
          </a:prstGeom>
          <a:ln>
            <a:solidFill>
              <a:schemeClr val="tx1"/>
            </a:solidFill>
          </a:ln>
        </p:spPr>
      </p:pic>
      <p:sp>
        <p:nvSpPr>
          <p:cNvPr id="2" name="TextBox 1">
            <a:extLst>
              <a:ext uri="{FF2B5EF4-FFF2-40B4-BE49-F238E27FC236}">
                <a16:creationId xmlns:a16="http://schemas.microsoft.com/office/drawing/2014/main" id="{7098B699-3A1C-EBD3-EF23-690396D6F894}"/>
              </a:ext>
            </a:extLst>
          </p:cNvPr>
          <p:cNvSpPr txBox="1"/>
          <p:nvPr/>
        </p:nvSpPr>
        <p:spPr>
          <a:xfrm>
            <a:off x="304800" y="6890229"/>
            <a:ext cx="1696720" cy="376798"/>
          </a:xfrm>
          <a:prstGeom prst="rect">
            <a:avLst/>
          </a:prstGeom>
          <a:noFill/>
        </p:spPr>
        <p:txBody>
          <a:bodyPr wrap="square" rtlCol="0">
            <a:spAutoFit/>
          </a:bodyPr>
          <a:lstStyle/>
          <a:p>
            <a:r>
              <a:rPr lang="en-US"/>
              <a:t>Rashmi | 26</a:t>
            </a:r>
          </a:p>
        </p:txBody>
      </p:sp>
      <p:sp>
        <p:nvSpPr>
          <p:cNvPr id="5" name="TextBox 4">
            <a:extLst>
              <a:ext uri="{FF2B5EF4-FFF2-40B4-BE49-F238E27FC236}">
                <a16:creationId xmlns:a16="http://schemas.microsoft.com/office/drawing/2014/main" id="{C24F797B-D203-23E1-B585-8D353B6A227F}"/>
              </a:ext>
            </a:extLst>
          </p:cNvPr>
          <p:cNvSpPr txBox="1"/>
          <p:nvPr/>
        </p:nvSpPr>
        <p:spPr>
          <a:xfrm>
            <a:off x="1858401" y="4800483"/>
            <a:ext cx="10653831" cy="2554545"/>
          </a:xfrm>
          <a:prstGeom prst="rect">
            <a:avLst/>
          </a:prstGeom>
          <a:noFill/>
        </p:spPr>
        <p:txBody>
          <a:bodyPr wrap="square">
            <a:spAutoFit/>
          </a:bodyPr>
          <a:lstStyle/>
          <a:p>
            <a:pPr marL="285750" indent="-285750">
              <a:buClr>
                <a:srgbClr val="F81B02"/>
              </a:buClr>
              <a:buSzPct val="110000"/>
              <a:buFont typeface="Wingdings" panose="05000000000000000000" pitchFamily="2" charset="2"/>
              <a:buChar char="§"/>
            </a:pPr>
            <a:r>
              <a:rPr lang="en-US" sz="2000"/>
              <a:t>It seems as if the laborers have the highest difficulty in repaying. Also, it seems lending to Realty agents, IT staff, HR staff is the safest.</a:t>
            </a:r>
          </a:p>
          <a:p>
            <a:pPr>
              <a:buClr>
                <a:srgbClr val="F81B02"/>
              </a:buClr>
              <a:buSzPct val="110000"/>
            </a:pPr>
            <a:endParaRPr lang="en-US" sz="2000"/>
          </a:p>
          <a:p>
            <a:pPr marL="285750" indent="-285750">
              <a:buClr>
                <a:srgbClr val="F81B02"/>
              </a:buClr>
              <a:buSzPct val="110000"/>
              <a:buFont typeface="Wingdings" panose="05000000000000000000" pitchFamily="2" charset="2"/>
              <a:buChar char="§"/>
            </a:pPr>
            <a:r>
              <a:rPr lang="en-US" sz="2000"/>
              <a:t>Not a good way to conclude, biased number of applicants</a:t>
            </a:r>
          </a:p>
          <a:p>
            <a:pPr>
              <a:buClr>
                <a:srgbClr val="F81B02"/>
              </a:buClr>
              <a:buSzPct val="110000"/>
            </a:pPr>
            <a:endParaRPr lang="en-US" sz="2000"/>
          </a:p>
          <a:p>
            <a:pPr marL="285750" indent="-285750">
              <a:buClr>
                <a:srgbClr val="F81B02"/>
              </a:buClr>
              <a:buSzPct val="110000"/>
              <a:buFont typeface="Wingdings" panose="05000000000000000000" pitchFamily="2" charset="2"/>
              <a:buChar char="§"/>
            </a:pPr>
            <a:r>
              <a:rPr lang="en-US" sz="2000"/>
              <a:t>Create a </a:t>
            </a:r>
            <a:r>
              <a:rPr lang="en-US" sz="2000">
                <a:effectLst/>
              </a:rPr>
              <a:t>ratio of Repayors to Applicants</a:t>
            </a:r>
            <a:endParaRPr lang="en-US" sz="2000"/>
          </a:p>
          <a:p>
            <a:pPr marL="285750" indent="-285750">
              <a:buClr>
                <a:srgbClr val="F81B02"/>
              </a:buClr>
              <a:buSzPct val="110000"/>
              <a:buFont typeface="Wingdings" panose="05000000000000000000" pitchFamily="2" charset="2"/>
              <a:buChar char="§"/>
            </a:pPr>
            <a:endParaRPr lang="en-US" sz="2000"/>
          </a:p>
          <a:p>
            <a:pPr>
              <a:buClr>
                <a:srgbClr val="F81B02"/>
              </a:buClr>
              <a:buSzPct val="110000"/>
            </a:pPr>
            <a:endParaRPr lang="en-US" sz="2000"/>
          </a:p>
        </p:txBody>
      </p:sp>
    </p:spTree>
    <p:extLst>
      <p:ext uri="{BB962C8B-B14F-4D97-AF65-F5344CB8AC3E}">
        <p14:creationId xmlns:p14="http://schemas.microsoft.com/office/powerpoint/2010/main" val="10337517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5" name="Picture 4">
            <a:extLst>
              <a:ext uri="{FF2B5EF4-FFF2-40B4-BE49-F238E27FC236}">
                <a16:creationId xmlns:a16="http://schemas.microsoft.com/office/drawing/2014/main" id="{CB7F81F8-6B34-EA7E-1380-C68721309BE6}"/>
              </a:ext>
            </a:extLst>
          </p:cNvPr>
          <p:cNvPicPr>
            <a:picLocks noChangeAspect="1"/>
          </p:cNvPicPr>
          <p:nvPr/>
        </p:nvPicPr>
        <p:blipFill>
          <a:blip r:embed="rId3"/>
          <a:stretch>
            <a:fillRect/>
          </a:stretch>
        </p:blipFill>
        <p:spPr>
          <a:xfrm>
            <a:off x="0" y="6858878"/>
            <a:ext cx="13004800" cy="456322"/>
          </a:xfrm>
          <a:prstGeom prst="rect">
            <a:avLst/>
          </a:prstGeom>
        </p:spPr>
      </p:pic>
      <p:sp>
        <p:nvSpPr>
          <p:cNvPr id="18" name="Rectangle 3">
            <a:extLst>
              <a:ext uri="{FF2B5EF4-FFF2-40B4-BE49-F238E27FC236}">
                <a16:creationId xmlns:a16="http://schemas.microsoft.com/office/drawing/2014/main" id="{0FDB773E-9CAC-62C3-F880-B3D0BCBFC9CC}"/>
              </a:ext>
            </a:extLst>
          </p:cNvPr>
          <p:cNvSpPr>
            <a:spLocks noChangeArrowheads="1"/>
          </p:cNvSpPr>
          <p:nvPr/>
        </p:nvSpPr>
        <p:spPr bwMode="auto">
          <a:xfrm>
            <a:off x="304800" y="-25093"/>
            <a:ext cx="65" cy="6597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500" b="0" i="0" u="none" strike="noStrike" cap="none" normalizeH="0" baseline="0">
                <a:ln>
                  <a:noFill/>
                </a:ln>
                <a:solidFill>
                  <a:schemeClr val="tx1"/>
                </a:solidFill>
                <a:effectLs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583DC875-B1A7-D127-508E-190EA6861853}"/>
              </a:ext>
            </a:extLst>
          </p:cNvPr>
          <p:cNvSpPr txBox="1"/>
          <p:nvPr/>
        </p:nvSpPr>
        <p:spPr>
          <a:xfrm>
            <a:off x="3177573" y="-18763"/>
            <a:ext cx="6649654" cy="707886"/>
          </a:xfrm>
          <a:prstGeom prst="rect">
            <a:avLst/>
          </a:prstGeom>
          <a:noFill/>
        </p:spPr>
        <p:txBody>
          <a:bodyPr wrap="square">
            <a:spAutoFit/>
          </a:bodyPr>
          <a:lstStyle/>
          <a:p>
            <a:pPr algn="ctr"/>
            <a:r>
              <a:rPr lang="en-US" sz="4000" b="1">
                <a:latin typeface="Raleway"/>
              </a:rPr>
              <a:t>DATA EXPLORATION</a:t>
            </a:r>
          </a:p>
        </p:txBody>
      </p:sp>
      <p:sp>
        <p:nvSpPr>
          <p:cNvPr id="15" name="AutoShape 6">
            <a:extLst>
              <a:ext uri="{FF2B5EF4-FFF2-40B4-BE49-F238E27FC236}">
                <a16:creationId xmlns:a16="http://schemas.microsoft.com/office/drawing/2014/main" id="{514C525C-B817-DF71-5BE9-3FD181A6BC3E}"/>
              </a:ext>
            </a:extLst>
          </p:cNvPr>
          <p:cNvSpPr>
            <a:spLocks noChangeAspect="1" noChangeArrowheads="1"/>
          </p:cNvSpPr>
          <p:nvPr/>
        </p:nvSpPr>
        <p:spPr bwMode="auto">
          <a:xfrm>
            <a:off x="6350000" y="3505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a:extLst>
              <a:ext uri="{FF2B5EF4-FFF2-40B4-BE49-F238E27FC236}">
                <a16:creationId xmlns:a16="http://schemas.microsoft.com/office/drawing/2014/main" id="{D75FCDF0-E26C-5360-09CA-376C6400FC3D}"/>
              </a:ext>
            </a:extLst>
          </p:cNvPr>
          <p:cNvPicPr>
            <a:picLocks noChangeAspect="1"/>
          </p:cNvPicPr>
          <p:nvPr/>
        </p:nvPicPr>
        <p:blipFill>
          <a:blip r:embed="rId4"/>
          <a:stretch>
            <a:fillRect/>
          </a:stretch>
        </p:blipFill>
        <p:spPr>
          <a:xfrm>
            <a:off x="9710693" y="910361"/>
            <a:ext cx="2881604" cy="5672850"/>
          </a:xfrm>
          <a:prstGeom prst="rect">
            <a:avLst/>
          </a:prstGeom>
          <a:ln>
            <a:solidFill>
              <a:schemeClr val="tx1"/>
            </a:solidFill>
          </a:ln>
        </p:spPr>
      </p:pic>
      <p:pic>
        <p:nvPicPr>
          <p:cNvPr id="4" name="Picture 3">
            <a:extLst>
              <a:ext uri="{FF2B5EF4-FFF2-40B4-BE49-F238E27FC236}">
                <a16:creationId xmlns:a16="http://schemas.microsoft.com/office/drawing/2014/main" id="{75C14FDA-4199-BD18-EF63-225D9E06B0F4}"/>
              </a:ext>
            </a:extLst>
          </p:cNvPr>
          <p:cNvPicPr>
            <a:picLocks noChangeAspect="1"/>
          </p:cNvPicPr>
          <p:nvPr/>
        </p:nvPicPr>
        <p:blipFill>
          <a:blip r:embed="rId5"/>
          <a:stretch>
            <a:fillRect/>
          </a:stretch>
        </p:blipFill>
        <p:spPr>
          <a:xfrm>
            <a:off x="412503" y="1105800"/>
            <a:ext cx="8942725" cy="5103600"/>
          </a:xfrm>
          <a:prstGeom prst="rect">
            <a:avLst/>
          </a:prstGeom>
          <a:ln>
            <a:solidFill>
              <a:schemeClr val="tx1"/>
            </a:solidFill>
          </a:ln>
        </p:spPr>
      </p:pic>
      <p:sp>
        <p:nvSpPr>
          <p:cNvPr id="2" name="TextBox 1">
            <a:extLst>
              <a:ext uri="{FF2B5EF4-FFF2-40B4-BE49-F238E27FC236}">
                <a16:creationId xmlns:a16="http://schemas.microsoft.com/office/drawing/2014/main" id="{E2633537-891D-17E6-3A6C-416262B366F1}"/>
              </a:ext>
            </a:extLst>
          </p:cNvPr>
          <p:cNvSpPr txBox="1"/>
          <p:nvPr/>
        </p:nvSpPr>
        <p:spPr>
          <a:xfrm>
            <a:off x="304800" y="6890229"/>
            <a:ext cx="1696720" cy="376798"/>
          </a:xfrm>
          <a:prstGeom prst="rect">
            <a:avLst/>
          </a:prstGeom>
          <a:noFill/>
        </p:spPr>
        <p:txBody>
          <a:bodyPr wrap="square" rtlCol="0">
            <a:spAutoFit/>
          </a:bodyPr>
          <a:lstStyle/>
          <a:p>
            <a:r>
              <a:rPr lang="en-US"/>
              <a:t>Rashmi | 27</a:t>
            </a:r>
          </a:p>
        </p:txBody>
      </p:sp>
    </p:spTree>
    <p:extLst>
      <p:ext uri="{BB962C8B-B14F-4D97-AF65-F5344CB8AC3E}">
        <p14:creationId xmlns:p14="http://schemas.microsoft.com/office/powerpoint/2010/main" val="23638880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18" name="Rectangle 3">
            <a:extLst>
              <a:ext uri="{FF2B5EF4-FFF2-40B4-BE49-F238E27FC236}">
                <a16:creationId xmlns:a16="http://schemas.microsoft.com/office/drawing/2014/main" id="{0FDB773E-9CAC-62C3-F880-B3D0BCBFC9CC}"/>
              </a:ext>
            </a:extLst>
          </p:cNvPr>
          <p:cNvSpPr>
            <a:spLocks noChangeArrowheads="1"/>
          </p:cNvSpPr>
          <p:nvPr/>
        </p:nvSpPr>
        <p:spPr bwMode="auto">
          <a:xfrm>
            <a:off x="304800" y="-25093"/>
            <a:ext cx="65" cy="6597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500" b="0" i="0" u="none" strike="noStrike" cap="none" normalizeH="0" baseline="0">
                <a:ln>
                  <a:noFill/>
                </a:ln>
                <a:solidFill>
                  <a:schemeClr val="tx1"/>
                </a:solidFill>
                <a:effectLs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583DC875-B1A7-D127-508E-190EA6861853}"/>
              </a:ext>
            </a:extLst>
          </p:cNvPr>
          <p:cNvSpPr txBox="1"/>
          <p:nvPr/>
        </p:nvSpPr>
        <p:spPr>
          <a:xfrm>
            <a:off x="3177573" y="-3561"/>
            <a:ext cx="6649654" cy="707886"/>
          </a:xfrm>
          <a:prstGeom prst="rect">
            <a:avLst/>
          </a:prstGeom>
          <a:noFill/>
        </p:spPr>
        <p:txBody>
          <a:bodyPr wrap="square">
            <a:spAutoFit/>
          </a:bodyPr>
          <a:lstStyle/>
          <a:p>
            <a:pPr algn="ctr"/>
            <a:r>
              <a:rPr lang="en-US" sz="4000" b="1">
                <a:latin typeface="Raleway"/>
              </a:rPr>
              <a:t>DATA EXPLORATION</a:t>
            </a:r>
          </a:p>
        </p:txBody>
      </p:sp>
      <p:sp>
        <p:nvSpPr>
          <p:cNvPr id="15" name="AutoShape 6">
            <a:extLst>
              <a:ext uri="{FF2B5EF4-FFF2-40B4-BE49-F238E27FC236}">
                <a16:creationId xmlns:a16="http://schemas.microsoft.com/office/drawing/2014/main" id="{514C525C-B817-DF71-5BE9-3FD181A6BC3E}"/>
              </a:ext>
            </a:extLst>
          </p:cNvPr>
          <p:cNvSpPr>
            <a:spLocks noChangeAspect="1" noChangeArrowheads="1"/>
          </p:cNvSpPr>
          <p:nvPr/>
        </p:nvSpPr>
        <p:spPr bwMode="auto">
          <a:xfrm>
            <a:off x="6350000" y="3505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25909FCA-C1BD-C3EF-EBE6-5335A30C2A44}"/>
              </a:ext>
            </a:extLst>
          </p:cNvPr>
          <p:cNvPicPr>
            <a:picLocks noChangeAspect="1"/>
          </p:cNvPicPr>
          <p:nvPr/>
        </p:nvPicPr>
        <p:blipFill>
          <a:blip r:embed="rId3"/>
          <a:stretch>
            <a:fillRect/>
          </a:stretch>
        </p:blipFill>
        <p:spPr>
          <a:xfrm>
            <a:off x="8130132" y="3475092"/>
            <a:ext cx="4519068" cy="3285268"/>
          </a:xfrm>
          <a:prstGeom prst="rect">
            <a:avLst/>
          </a:prstGeom>
          <a:ln>
            <a:solidFill>
              <a:schemeClr val="tx1"/>
            </a:solidFill>
          </a:ln>
        </p:spPr>
      </p:pic>
      <p:pic>
        <p:nvPicPr>
          <p:cNvPr id="11" name="Picture 10">
            <a:extLst>
              <a:ext uri="{FF2B5EF4-FFF2-40B4-BE49-F238E27FC236}">
                <a16:creationId xmlns:a16="http://schemas.microsoft.com/office/drawing/2014/main" id="{67D92F6D-312E-C575-1736-1256A5059D13}"/>
              </a:ext>
            </a:extLst>
          </p:cNvPr>
          <p:cNvPicPr>
            <a:picLocks noChangeAspect="1"/>
          </p:cNvPicPr>
          <p:nvPr/>
        </p:nvPicPr>
        <p:blipFill>
          <a:blip r:embed="rId4"/>
          <a:stretch>
            <a:fillRect/>
          </a:stretch>
        </p:blipFill>
        <p:spPr>
          <a:xfrm>
            <a:off x="163609" y="693989"/>
            <a:ext cx="8881322" cy="2631918"/>
          </a:xfrm>
          <a:prstGeom prst="rect">
            <a:avLst/>
          </a:prstGeom>
          <a:ln>
            <a:solidFill>
              <a:schemeClr val="tx1"/>
            </a:solidFill>
          </a:ln>
        </p:spPr>
      </p:pic>
      <p:pic>
        <p:nvPicPr>
          <p:cNvPr id="13" name="Picture 12">
            <a:extLst>
              <a:ext uri="{FF2B5EF4-FFF2-40B4-BE49-F238E27FC236}">
                <a16:creationId xmlns:a16="http://schemas.microsoft.com/office/drawing/2014/main" id="{A93ECDCF-A59C-77F7-B5B3-EE9F4A14FEF7}"/>
              </a:ext>
            </a:extLst>
          </p:cNvPr>
          <p:cNvPicPr>
            <a:picLocks noChangeAspect="1"/>
          </p:cNvPicPr>
          <p:nvPr/>
        </p:nvPicPr>
        <p:blipFill>
          <a:blip r:embed="rId5"/>
          <a:stretch>
            <a:fillRect/>
          </a:stretch>
        </p:blipFill>
        <p:spPr>
          <a:xfrm>
            <a:off x="0" y="6858878"/>
            <a:ext cx="13004800" cy="456322"/>
          </a:xfrm>
          <a:prstGeom prst="rect">
            <a:avLst/>
          </a:prstGeom>
        </p:spPr>
      </p:pic>
      <p:sp>
        <p:nvSpPr>
          <p:cNvPr id="2" name="TextBox 1">
            <a:extLst>
              <a:ext uri="{FF2B5EF4-FFF2-40B4-BE49-F238E27FC236}">
                <a16:creationId xmlns:a16="http://schemas.microsoft.com/office/drawing/2014/main" id="{E3644659-3CA3-D985-2F9F-B8A8BF18CAD0}"/>
              </a:ext>
            </a:extLst>
          </p:cNvPr>
          <p:cNvSpPr txBox="1"/>
          <p:nvPr/>
        </p:nvSpPr>
        <p:spPr>
          <a:xfrm>
            <a:off x="304800" y="6890229"/>
            <a:ext cx="1696720" cy="376798"/>
          </a:xfrm>
          <a:prstGeom prst="rect">
            <a:avLst/>
          </a:prstGeom>
          <a:noFill/>
        </p:spPr>
        <p:txBody>
          <a:bodyPr wrap="square" rtlCol="0">
            <a:spAutoFit/>
          </a:bodyPr>
          <a:lstStyle/>
          <a:p>
            <a:r>
              <a:rPr lang="en-US"/>
              <a:t>Rashmi | 28</a:t>
            </a:r>
          </a:p>
        </p:txBody>
      </p:sp>
      <p:sp>
        <p:nvSpPr>
          <p:cNvPr id="3" name="TextBox 2">
            <a:extLst>
              <a:ext uri="{FF2B5EF4-FFF2-40B4-BE49-F238E27FC236}">
                <a16:creationId xmlns:a16="http://schemas.microsoft.com/office/drawing/2014/main" id="{2A63FB17-EE2C-2CD4-F76A-6CCF479F842F}"/>
              </a:ext>
            </a:extLst>
          </p:cNvPr>
          <p:cNvSpPr txBox="1"/>
          <p:nvPr/>
        </p:nvSpPr>
        <p:spPr>
          <a:xfrm>
            <a:off x="701172" y="4656061"/>
            <a:ext cx="6691294" cy="1323439"/>
          </a:xfrm>
          <a:prstGeom prst="rect">
            <a:avLst/>
          </a:prstGeom>
          <a:noFill/>
        </p:spPr>
        <p:txBody>
          <a:bodyPr wrap="square">
            <a:spAutoFit/>
          </a:bodyPr>
          <a:lstStyle/>
          <a:p>
            <a:pPr marL="285750" indent="-285750">
              <a:buClr>
                <a:srgbClr val="F81B02"/>
              </a:buClr>
              <a:buSzPct val="110000"/>
              <a:buFont typeface="Wingdings" panose="05000000000000000000" pitchFamily="2" charset="2"/>
              <a:buChar char="§"/>
            </a:pPr>
            <a:r>
              <a:rPr lang="en-US" sz="2000"/>
              <a:t>The income band between 130k and 160k default the most</a:t>
            </a:r>
          </a:p>
          <a:p>
            <a:pPr>
              <a:buClr>
                <a:srgbClr val="F81B02"/>
              </a:buClr>
              <a:buSzPct val="110000"/>
            </a:pPr>
            <a:endParaRPr lang="en-US" sz="2000"/>
          </a:p>
          <a:p>
            <a:pPr>
              <a:buClr>
                <a:srgbClr val="F81B02"/>
              </a:buClr>
              <a:buSzPct val="110000"/>
            </a:pPr>
            <a:endParaRPr lang="en-US" sz="2000"/>
          </a:p>
        </p:txBody>
      </p:sp>
    </p:spTree>
    <p:extLst>
      <p:ext uri="{BB962C8B-B14F-4D97-AF65-F5344CB8AC3E}">
        <p14:creationId xmlns:p14="http://schemas.microsoft.com/office/powerpoint/2010/main" val="42054199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18" name="Rectangle 3">
            <a:extLst>
              <a:ext uri="{FF2B5EF4-FFF2-40B4-BE49-F238E27FC236}">
                <a16:creationId xmlns:a16="http://schemas.microsoft.com/office/drawing/2014/main" id="{0FDB773E-9CAC-62C3-F880-B3D0BCBFC9CC}"/>
              </a:ext>
            </a:extLst>
          </p:cNvPr>
          <p:cNvSpPr>
            <a:spLocks noChangeArrowheads="1"/>
          </p:cNvSpPr>
          <p:nvPr/>
        </p:nvSpPr>
        <p:spPr bwMode="auto">
          <a:xfrm>
            <a:off x="304800" y="-25093"/>
            <a:ext cx="65" cy="6597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500" b="0" i="0" u="none" strike="noStrike" cap="none" normalizeH="0" baseline="0">
                <a:ln>
                  <a:noFill/>
                </a:ln>
                <a:solidFill>
                  <a:schemeClr val="tx1"/>
                </a:solidFill>
                <a:effectLs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583DC875-B1A7-D127-508E-190EA6861853}"/>
              </a:ext>
            </a:extLst>
          </p:cNvPr>
          <p:cNvSpPr txBox="1"/>
          <p:nvPr/>
        </p:nvSpPr>
        <p:spPr>
          <a:xfrm>
            <a:off x="3177573" y="253085"/>
            <a:ext cx="6649654" cy="707886"/>
          </a:xfrm>
          <a:prstGeom prst="rect">
            <a:avLst/>
          </a:prstGeom>
          <a:noFill/>
        </p:spPr>
        <p:txBody>
          <a:bodyPr wrap="square">
            <a:spAutoFit/>
          </a:bodyPr>
          <a:lstStyle/>
          <a:p>
            <a:pPr algn="ctr"/>
            <a:r>
              <a:rPr lang="en-US" sz="4000" b="1">
                <a:latin typeface="Raleway"/>
              </a:rPr>
              <a:t>DATA ANALYSIS</a:t>
            </a:r>
          </a:p>
        </p:txBody>
      </p:sp>
      <p:sp>
        <p:nvSpPr>
          <p:cNvPr id="15" name="AutoShape 6">
            <a:extLst>
              <a:ext uri="{FF2B5EF4-FFF2-40B4-BE49-F238E27FC236}">
                <a16:creationId xmlns:a16="http://schemas.microsoft.com/office/drawing/2014/main" id="{514C525C-B817-DF71-5BE9-3FD181A6BC3E}"/>
              </a:ext>
            </a:extLst>
          </p:cNvPr>
          <p:cNvSpPr>
            <a:spLocks noChangeAspect="1" noChangeArrowheads="1"/>
          </p:cNvSpPr>
          <p:nvPr/>
        </p:nvSpPr>
        <p:spPr bwMode="auto">
          <a:xfrm>
            <a:off x="6350000" y="3505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36632618-B883-6E9C-9778-25BBA836B5EC}"/>
              </a:ext>
            </a:extLst>
          </p:cNvPr>
          <p:cNvSpPr txBox="1"/>
          <p:nvPr/>
        </p:nvSpPr>
        <p:spPr>
          <a:xfrm>
            <a:off x="276089" y="1749385"/>
            <a:ext cx="5652829" cy="3816429"/>
          </a:xfrm>
          <a:prstGeom prst="rect">
            <a:avLst/>
          </a:prstGeom>
          <a:noFill/>
        </p:spPr>
        <p:txBody>
          <a:bodyPr wrap="square" rtlCol="0">
            <a:spAutoFit/>
          </a:bodyPr>
          <a:lstStyle/>
          <a:p>
            <a:pPr algn="ctr"/>
            <a:r>
              <a:rPr lang="en-US" sz="2800" b="1">
                <a:ea typeface="Calibri" panose="020F0502020204030204" pitchFamily="34" charset="0"/>
                <a:cs typeface="Calibri" panose="020F0502020204030204" pitchFamily="34" charset="0"/>
              </a:rPr>
              <a:t>Risk Assessment for the  Lender</a:t>
            </a:r>
          </a:p>
          <a:p>
            <a:endParaRPr lang="en-US" b="1">
              <a:ea typeface="Calibri" panose="020F0502020204030204" pitchFamily="34" charset="0"/>
              <a:cs typeface="Calibri" panose="020F0502020204030204" pitchFamily="34" charset="0"/>
            </a:endParaRPr>
          </a:p>
          <a:p>
            <a:pPr marL="342900" indent="-342900">
              <a:buClr>
                <a:srgbClr val="F81B02"/>
              </a:buClr>
              <a:buFont typeface="Wingdings" panose="05000000000000000000" pitchFamily="2" charset="2"/>
              <a:buChar char="§"/>
            </a:pPr>
            <a:r>
              <a:rPr lang="en-US" sz="2400">
                <a:ea typeface="Calibri" panose="020F0502020204030204" pitchFamily="34" charset="0"/>
                <a:cs typeface="Calibri" panose="020F0502020204030204" pitchFamily="34" charset="0"/>
              </a:rPr>
              <a:t>Higher ratio means higher risk for lender</a:t>
            </a:r>
          </a:p>
          <a:p>
            <a:endParaRPr lang="en-US" sz="2400">
              <a:ea typeface="Calibri" panose="020F0502020204030204" pitchFamily="34" charset="0"/>
              <a:cs typeface="Calibri" panose="020F0502020204030204" pitchFamily="34" charset="0"/>
            </a:endParaRPr>
          </a:p>
          <a:p>
            <a:pPr marL="342900" indent="-342900">
              <a:buClr>
                <a:srgbClr val="F81B02"/>
              </a:buClr>
              <a:buFont typeface="Wingdings" panose="05000000000000000000" pitchFamily="2" charset="2"/>
              <a:buChar char="§"/>
            </a:pPr>
            <a:r>
              <a:rPr lang="en-US" sz="2400">
                <a:ea typeface="Calibri" panose="020F0502020204030204" pitchFamily="34" charset="0"/>
                <a:cs typeface="Calibri" panose="020F0502020204030204" pitchFamily="34" charset="0"/>
              </a:rPr>
              <a:t>High risk of default</a:t>
            </a:r>
          </a:p>
          <a:p>
            <a:endParaRPr lang="en-US" sz="2400">
              <a:ea typeface="Calibri" panose="020F0502020204030204" pitchFamily="34" charset="0"/>
              <a:cs typeface="Calibri" panose="020F0502020204030204" pitchFamily="34" charset="0"/>
            </a:endParaRPr>
          </a:p>
          <a:p>
            <a:pPr marL="342900" indent="-342900">
              <a:buClr>
                <a:srgbClr val="F81B02"/>
              </a:buClr>
              <a:buFont typeface="Wingdings" panose="05000000000000000000" pitchFamily="2" charset="2"/>
              <a:buChar char="§"/>
            </a:pPr>
            <a:r>
              <a:rPr lang="en-US" sz="2400">
                <a:ea typeface="Calibri" panose="020F0502020204030204" pitchFamily="34" charset="0"/>
                <a:cs typeface="Calibri" panose="020F0502020204030204" pitchFamily="34" charset="0"/>
              </a:rPr>
              <a:t>Age group between 20-25 are at high risk of “</a:t>
            </a:r>
            <a:r>
              <a:rPr lang="en-US" sz="2400">
                <a:solidFill>
                  <a:srgbClr val="FF0000"/>
                </a:solidFill>
                <a:ea typeface="Calibri" panose="020F0502020204030204" pitchFamily="34" charset="0"/>
                <a:cs typeface="Calibri" panose="020F0502020204030204" pitchFamily="34" charset="0"/>
              </a:rPr>
              <a:t>Defaulting</a:t>
            </a:r>
            <a:r>
              <a:rPr lang="en-US" sz="2400">
                <a:ea typeface="Calibri" panose="020F0502020204030204" pitchFamily="34" charset="0"/>
                <a:cs typeface="Calibri" panose="020F0502020204030204" pitchFamily="34" charset="0"/>
              </a:rPr>
              <a:t>”</a:t>
            </a:r>
            <a:endParaRPr lang="en-US">
              <a:ea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88E830C7-4C8B-A738-D858-F755E4B2148D}"/>
              </a:ext>
            </a:extLst>
          </p:cNvPr>
          <p:cNvPicPr>
            <a:picLocks noChangeAspect="1"/>
          </p:cNvPicPr>
          <p:nvPr/>
        </p:nvPicPr>
        <p:blipFill>
          <a:blip r:embed="rId3"/>
          <a:stretch>
            <a:fillRect/>
          </a:stretch>
        </p:blipFill>
        <p:spPr>
          <a:xfrm>
            <a:off x="5748444" y="1810005"/>
            <a:ext cx="6876165" cy="3840030"/>
          </a:xfrm>
          <a:prstGeom prst="rect">
            <a:avLst/>
          </a:prstGeom>
          <a:ln>
            <a:solidFill>
              <a:schemeClr val="tx1"/>
            </a:solidFill>
          </a:ln>
        </p:spPr>
      </p:pic>
      <p:pic>
        <p:nvPicPr>
          <p:cNvPr id="2" name="Picture 1">
            <a:extLst>
              <a:ext uri="{FF2B5EF4-FFF2-40B4-BE49-F238E27FC236}">
                <a16:creationId xmlns:a16="http://schemas.microsoft.com/office/drawing/2014/main" id="{852445F9-EB25-C7FF-0E61-787E9C7ED914}"/>
              </a:ext>
            </a:extLst>
          </p:cNvPr>
          <p:cNvPicPr>
            <a:picLocks noChangeAspect="1"/>
          </p:cNvPicPr>
          <p:nvPr/>
        </p:nvPicPr>
        <p:blipFill>
          <a:blip r:embed="rId4"/>
          <a:stretch>
            <a:fillRect/>
          </a:stretch>
        </p:blipFill>
        <p:spPr>
          <a:xfrm>
            <a:off x="0" y="6858878"/>
            <a:ext cx="13004800" cy="456322"/>
          </a:xfrm>
          <a:prstGeom prst="rect">
            <a:avLst/>
          </a:prstGeom>
        </p:spPr>
      </p:pic>
      <p:sp>
        <p:nvSpPr>
          <p:cNvPr id="3" name="TextBox 2">
            <a:extLst>
              <a:ext uri="{FF2B5EF4-FFF2-40B4-BE49-F238E27FC236}">
                <a16:creationId xmlns:a16="http://schemas.microsoft.com/office/drawing/2014/main" id="{44739219-2821-93FE-2207-9F2ED715F1A8}"/>
              </a:ext>
            </a:extLst>
          </p:cNvPr>
          <p:cNvSpPr txBox="1"/>
          <p:nvPr/>
        </p:nvSpPr>
        <p:spPr>
          <a:xfrm>
            <a:off x="304800" y="6890229"/>
            <a:ext cx="1696720" cy="376798"/>
          </a:xfrm>
          <a:prstGeom prst="rect">
            <a:avLst/>
          </a:prstGeom>
          <a:noFill/>
        </p:spPr>
        <p:txBody>
          <a:bodyPr wrap="square" rtlCol="0">
            <a:spAutoFit/>
          </a:bodyPr>
          <a:lstStyle/>
          <a:p>
            <a:r>
              <a:rPr lang="en-US"/>
              <a:t>Priyal | 29</a:t>
            </a:r>
          </a:p>
        </p:txBody>
      </p:sp>
      <p:sp>
        <p:nvSpPr>
          <p:cNvPr id="8" name="Rectangle 7">
            <a:extLst>
              <a:ext uri="{FF2B5EF4-FFF2-40B4-BE49-F238E27FC236}">
                <a16:creationId xmlns:a16="http://schemas.microsoft.com/office/drawing/2014/main" id="{CCD9DCCB-3FA8-07C1-FDAC-E9CE6D8A386D}"/>
              </a:ext>
            </a:extLst>
          </p:cNvPr>
          <p:cNvSpPr/>
          <p:nvPr/>
        </p:nvSpPr>
        <p:spPr>
          <a:xfrm>
            <a:off x="6254135" y="2626221"/>
            <a:ext cx="496529" cy="2939593"/>
          </a:xfrm>
          <a:prstGeom prst="rect">
            <a:avLst/>
          </a:prstGeom>
          <a:noFill/>
          <a:ln>
            <a:solidFill>
              <a:srgbClr val="F81B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0005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0D510E16-2E11-5600-4312-EFA17351DA00}"/>
              </a:ext>
            </a:extLst>
          </p:cNvPr>
          <p:cNvPicPr>
            <a:picLocks noChangeAspect="1"/>
          </p:cNvPicPr>
          <p:nvPr/>
        </p:nvPicPr>
        <p:blipFill>
          <a:blip r:embed="rId3"/>
          <a:stretch>
            <a:fillRect/>
          </a:stretch>
        </p:blipFill>
        <p:spPr>
          <a:xfrm>
            <a:off x="709514" y="750518"/>
            <a:ext cx="5452256" cy="5693336"/>
          </a:xfrm>
          <a:prstGeom prst="rect">
            <a:avLst/>
          </a:prstGeom>
        </p:spPr>
      </p:pic>
      <p:sp>
        <p:nvSpPr>
          <p:cNvPr id="48" name="Slide Number Placeholder 47"/>
          <p:cNvSpPr>
            <a:spLocks noGrp="1"/>
          </p:cNvSpPr>
          <p:nvPr>
            <p:ph type="sldNum" sz="quarter" idx="12"/>
          </p:nvPr>
        </p:nvSpPr>
        <p:spPr>
          <a:xfrm>
            <a:off x="10920204" y="6978725"/>
            <a:ext cx="414891" cy="126405"/>
          </a:xfrm>
        </p:spPr>
        <p:txBody>
          <a:bodyPr/>
          <a:lstStyle/>
          <a:p>
            <a:fld id="{C136B7D2-B98C-44FD-8D04-7EC62A564975}" type="slidenum">
              <a:rPr lang="en-US" smtClean="0"/>
              <a:pPr/>
              <a:t>3</a:t>
            </a:fld>
            <a:endParaRPr lang="en-US"/>
          </a:p>
        </p:txBody>
      </p:sp>
      <p:sp>
        <p:nvSpPr>
          <p:cNvPr id="40" name="Sev04"/>
          <p:cNvSpPr/>
          <p:nvPr/>
        </p:nvSpPr>
        <p:spPr>
          <a:xfrm>
            <a:off x="5705354" y="3980630"/>
            <a:ext cx="743564" cy="673684"/>
          </a:xfrm>
          <a:prstGeom prst="rect">
            <a:avLst/>
          </a:prstGeom>
          <a:solidFill>
            <a:srgbClr val="26262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13" b="1">
                <a:solidFill>
                  <a:schemeClr val="bg1"/>
                </a:solidFill>
                <a:latin typeface="FontAwesome" pitchFamily="2" charset="0"/>
              </a:rPr>
              <a:t>05</a:t>
            </a:r>
            <a:endParaRPr lang="en-US" sz="2987" b="1">
              <a:solidFill>
                <a:schemeClr val="bg1"/>
              </a:solidFill>
              <a:latin typeface="FontAwesome" pitchFamily="2" charset="0"/>
            </a:endParaRPr>
          </a:p>
        </p:txBody>
      </p:sp>
      <p:sp>
        <p:nvSpPr>
          <p:cNvPr id="43" name="Sev01"/>
          <p:cNvSpPr/>
          <p:nvPr/>
        </p:nvSpPr>
        <p:spPr>
          <a:xfrm>
            <a:off x="5705354" y="1617074"/>
            <a:ext cx="743564" cy="673684"/>
          </a:xfrm>
          <a:prstGeom prst="rect">
            <a:avLst/>
          </a:prstGeom>
          <a:solidFill>
            <a:schemeClr val="tx1">
              <a:lumMod val="85000"/>
              <a:lumOff val="1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13" b="1">
                <a:solidFill>
                  <a:srgbClr val="FF0000"/>
                </a:solidFill>
                <a:latin typeface="FontAwesome" pitchFamily="2" charset="0"/>
              </a:rPr>
              <a:t>02</a:t>
            </a:r>
            <a:endParaRPr lang="en-US" sz="2987" b="1">
              <a:solidFill>
                <a:srgbClr val="FF0000"/>
              </a:solidFill>
              <a:latin typeface="FontAwesome" pitchFamily="2" charset="0"/>
            </a:endParaRPr>
          </a:p>
        </p:txBody>
      </p:sp>
      <p:sp>
        <p:nvSpPr>
          <p:cNvPr id="45" name="Sev03"/>
          <p:cNvSpPr/>
          <p:nvPr/>
        </p:nvSpPr>
        <p:spPr>
          <a:xfrm>
            <a:off x="5705354" y="3204579"/>
            <a:ext cx="743564" cy="673684"/>
          </a:xfrm>
          <a:prstGeom prst="rect">
            <a:avLst/>
          </a:prstGeom>
          <a:solidFill>
            <a:srgbClr val="26262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13" b="1">
                <a:solidFill>
                  <a:srgbClr val="FF0000"/>
                </a:solidFill>
                <a:latin typeface="FontAwesome" pitchFamily="2" charset="0"/>
                <a:cs typeface="+mj-cs"/>
              </a:rPr>
              <a:t>04</a:t>
            </a:r>
            <a:endParaRPr lang="en-US" sz="2987" b="1">
              <a:solidFill>
                <a:srgbClr val="FF0000"/>
              </a:solidFill>
              <a:latin typeface="FontAwesome" pitchFamily="2" charset="0"/>
              <a:cs typeface="+mj-cs"/>
            </a:endParaRPr>
          </a:p>
        </p:txBody>
      </p:sp>
      <p:sp>
        <p:nvSpPr>
          <p:cNvPr id="47" name="Sev02"/>
          <p:cNvSpPr/>
          <p:nvPr/>
        </p:nvSpPr>
        <p:spPr>
          <a:xfrm>
            <a:off x="5705354" y="2412968"/>
            <a:ext cx="743564" cy="673684"/>
          </a:xfrm>
          <a:prstGeom prst="rect">
            <a:avLst/>
          </a:prstGeom>
          <a:solidFill>
            <a:srgbClr val="26262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13" b="1">
                <a:solidFill>
                  <a:srgbClr val="FFFFFF"/>
                </a:solidFill>
                <a:latin typeface="FontAwesome" pitchFamily="2" charset="0"/>
              </a:rPr>
              <a:t>03</a:t>
            </a:r>
            <a:endParaRPr lang="en-US" sz="2987" b="1">
              <a:solidFill>
                <a:srgbClr val="FFFFFF"/>
              </a:solidFill>
              <a:latin typeface="FontAwesome" pitchFamily="2" charset="0"/>
            </a:endParaRPr>
          </a:p>
        </p:txBody>
      </p:sp>
      <p:sp>
        <p:nvSpPr>
          <p:cNvPr id="14" name="Sev01">
            <a:extLst>
              <a:ext uri="{FF2B5EF4-FFF2-40B4-BE49-F238E27FC236}">
                <a16:creationId xmlns:a16="http://schemas.microsoft.com/office/drawing/2014/main" id="{F2E513ED-26B2-FF0E-7379-06DE8FCF0A72}"/>
              </a:ext>
            </a:extLst>
          </p:cNvPr>
          <p:cNvSpPr/>
          <p:nvPr/>
        </p:nvSpPr>
        <p:spPr>
          <a:xfrm>
            <a:off x="5705354" y="818432"/>
            <a:ext cx="743564" cy="673684"/>
          </a:xfrm>
          <a:prstGeom prst="rect">
            <a:avLst/>
          </a:prstGeom>
          <a:solidFill>
            <a:schemeClr val="tx1">
              <a:lumMod val="85000"/>
              <a:lumOff val="1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13" b="1">
                <a:solidFill>
                  <a:schemeClr val="bg1"/>
                </a:solidFill>
                <a:latin typeface="FontAwesome" pitchFamily="2" charset="0"/>
              </a:rPr>
              <a:t>01</a:t>
            </a:r>
            <a:endParaRPr lang="en-US" sz="2987" b="1">
              <a:solidFill>
                <a:schemeClr val="bg1"/>
              </a:solidFill>
              <a:latin typeface="FontAwesome" pitchFamily="2" charset="0"/>
            </a:endParaRPr>
          </a:p>
        </p:txBody>
      </p:sp>
      <p:sp>
        <p:nvSpPr>
          <p:cNvPr id="22" name="Text Placeholder 3">
            <a:extLst>
              <a:ext uri="{FF2B5EF4-FFF2-40B4-BE49-F238E27FC236}">
                <a16:creationId xmlns:a16="http://schemas.microsoft.com/office/drawing/2014/main" id="{21BFF2FE-3BE5-C4C8-02DA-98E6770419EF}"/>
              </a:ext>
            </a:extLst>
          </p:cNvPr>
          <p:cNvSpPr txBox="1">
            <a:spLocks/>
          </p:cNvSpPr>
          <p:nvPr/>
        </p:nvSpPr>
        <p:spPr>
          <a:xfrm>
            <a:off x="6675771" y="970978"/>
            <a:ext cx="3630619" cy="307777"/>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spcBef>
                <a:spcPct val="20000"/>
              </a:spcBef>
              <a:defRPr/>
            </a:pPr>
            <a:r>
              <a:rPr lang="en-US" sz="2000">
                <a:solidFill>
                  <a:schemeClr val="tx1"/>
                </a:solidFill>
                <a:latin typeface="Montserrat" panose="00000500000000000000" pitchFamily="2" charset="0"/>
              </a:rPr>
              <a:t>Overview - Background</a:t>
            </a:r>
          </a:p>
        </p:txBody>
      </p:sp>
      <p:sp>
        <p:nvSpPr>
          <p:cNvPr id="50" name="Rectangle 49">
            <a:extLst>
              <a:ext uri="{FF2B5EF4-FFF2-40B4-BE49-F238E27FC236}">
                <a16:creationId xmlns:a16="http://schemas.microsoft.com/office/drawing/2014/main" id="{30780657-BD02-E04B-3493-8841762276F8}"/>
              </a:ext>
            </a:extLst>
          </p:cNvPr>
          <p:cNvSpPr/>
          <p:nvPr/>
        </p:nvSpPr>
        <p:spPr>
          <a:xfrm>
            <a:off x="9779891" y="5880058"/>
            <a:ext cx="1599310" cy="14351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20"/>
          </a:p>
        </p:txBody>
      </p:sp>
      <p:sp>
        <p:nvSpPr>
          <p:cNvPr id="61" name="Text Placeholder 3">
            <a:extLst>
              <a:ext uri="{FF2B5EF4-FFF2-40B4-BE49-F238E27FC236}">
                <a16:creationId xmlns:a16="http://schemas.microsoft.com/office/drawing/2014/main" id="{3EBC2EAB-910A-3116-C1E4-FC089B3F3F6A}"/>
              </a:ext>
            </a:extLst>
          </p:cNvPr>
          <p:cNvSpPr txBox="1">
            <a:spLocks/>
          </p:cNvSpPr>
          <p:nvPr/>
        </p:nvSpPr>
        <p:spPr>
          <a:xfrm>
            <a:off x="6675771" y="3343370"/>
            <a:ext cx="3950840" cy="307777"/>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rtl="0">
              <a:spcBef>
                <a:spcPct val="20000"/>
              </a:spcBef>
              <a:defRPr/>
            </a:pPr>
            <a:r>
              <a:rPr lang="en-US" sz="2000">
                <a:solidFill>
                  <a:schemeClr val="tx1"/>
                </a:solidFill>
                <a:latin typeface="Montserrat" panose="00000500000000000000" pitchFamily="2" charset="0"/>
              </a:rPr>
              <a:t>Data Preparation</a:t>
            </a:r>
          </a:p>
        </p:txBody>
      </p:sp>
      <p:sp>
        <p:nvSpPr>
          <p:cNvPr id="62" name="Text Placeholder 3">
            <a:extLst>
              <a:ext uri="{FF2B5EF4-FFF2-40B4-BE49-F238E27FC236}">
                <a16:creationId xmlns:a16="http://schemas.microsoft.com/office/drawing/2014/main" id="{DB7F2EA3-930C-50F9-D314-05FA6ED8242D}"/>
              </a:ext>
            </a:extLst>
          </p:cNvPr>
          <p:cNvSpPr txBox="1">
            <a:spLocks/>
          </p:cNvSpPr>
          <p:nvPr/>
        </p:nvSpPr>
        <p:spPr>
          <a:xfrm>
            <a:off x="6675771" y="1743633"/>
            <a:ext cx="4845243" cy="307777"/>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rtl="0">
              <a:spcBef>
                <a:spcPct val="20000"/>
              </a:spcBef>
              <a:defRPr/>
            </a:pPr>
            <a:r>
              <a:rPr lang="en-US" sz="2000">
                <a:latin typeface="Montserrat" panose="00000500000000000000" pitchFamily="2" charset="0"/>
              </a:rPr>
              <a:t>Dimensional Modeling</a:t>
            </a:r>
          </a:p>
        </p:txBody>
      </p:sp>
      <p:sp>
        <p:nvSpPr>
          <p:cNvPr id="63" name="Text Placeholder 3">
            <a:extLst>
              <a:ext uri="{FF2B5EF4-FFF2-40B4-BE49-F238E27FC236}">
                <a16:creationId xmlns:a16="http://schemas.microsoft.com/office/drawing/2014/main" id="{B0563937-FEF9-99BB-8437-D0D3C805F007}"/>
              </a:ext>
            </a:extLst>
          </p:cNvPr>
          <p:cNvSpPr txBox="1">
            <a:spLocks/>
          </p:cNvSpPr>
          <p:nvPr/>
        </p:nvSpPr>
        <p:spPr>
          <a:xfrm>
            <a:off x="6701714" y="2545522"/>
            <a:ext cx="4399318" cy="307777"/>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rtl="0">
              <a:spcBef>
                <a:spcPct val="20000"/>
              </a:spcBef>
              <a:defRPr/>
            </a:pPr>
            <a:r>
              <a:rPr lang="en-US" sz="2000">
                <a:solidFill>
                  <a:schemeClr val="tx1"/>
                </a:solidFill>
                <a:latin typeface="Montserrat" panose="00000500000000000000" pitchFamily="2" charset="0"/>
              </a:rPr>
              <a:t>Datawarehouse Design/ETL</a:t>
            </a:r>
          </a:p>
        </p:txBody>
      </p:sp>
      <p:sp>
        <p:nvSpPr>
          <p:cNvPr id="64" name="Text Placeholder 3">
            <a:extLst>
              <a:ext uri="{FF2B5EF4-FFF2-40B4-BE49-F238E27FC236}">
                <a16:creationId xmlns:a16="http://schemas.microsoft.com/office/drawing/2014/main" id="{39519115-7EB9-5499-7B5C-107A965DC4B8}"/>
              </a:ext>
            </a:extLst>
          </p:cNvPr>
          <p:cNvSpPr txBox="1">
            <a:spLocks/>
          </p:cNvSpPr>
          <p:nvPr/>
        </p:nvSpPr>
        <p:spPr>
          <a:xfrm>
            <a:off x="6701714" y="4120435"/>
            <a:ext cx="3924897" cy="307777"/>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rtl="0">
              <a:spcBef>
                <a:spcPct val="20000"/>
              </a:spcBef>
              <a:defRPr/>
            </a:pPr>
            <a:r>
              <a:rPr lang="en-US" sz="2000">
                <a:solidFill>
                  <a:schemeClr val="tx1"/>
                </a:solidFill>
                <a:latin typeface="Montserrat" panose="00000500000000000000" pitchFamily="2" charset="0"/>
              </a:rPr>
              <a:t>Data Exploration</a:t>
            </a:r>
          </a:p>
        </p:txBody>
      </p:sp>
      <p:pic>
        <p:nvPicPr>
          <p:cNvPr id="13" name="Picture 12">
            <a:extLst>
              <a:ext uri="{FF2B5EF4-FFF2-40B4-BE49-F238E27FC236}">
                <a16:creationId xmlns:a16="http://schemas.microsoft.com/office/drawing/2014/main" id="{0C334D0E-2917-9AD9-EC87-A8475B4ED3D7}"/>
              </a:ext>
            </a:extLst>
          </p:cNvPr>
          <p:cNvPicPr>
            <a:picLocks noChangeAspect="1"/>
          </p:cNvPicPr>
          <p:nvPr/>
        </p:nvPicPr>
        <p:blipFill>
          <a:blip r:embed="rId4"/>
          <a:stretch>
            <a:fillRect/>
          </a:stretch>
        </p:blipFill>
        <p:spPr>
          <a:xfrm>
            <a:off x="0" y="6858878"/>
            <a:ext cx="13004800" cy="456322"/>
          </a:xfrm>
          <a:prstGeom prst="rect">
            <a:avLst/>
          </a:prstGeom>
        </p:spPr>
      </p:pic>
      <p:sp>
        <p:nvSpPr>
          <p:cNvPr id="26" name="Sev04">
            <a:extLst>
              <a:ext uri="{FF2B5EF4-FFF2-40B4-BE49-F238E27FC236}">
                <a16:creationId xmlns:a16="http://schemas.microsoft.com/office/drawing/2014/main" id="{99BBA5F7-F7FD-34A3-97DB-60E6497EBC94}"/>
              </a:ext>
            </a:extLst>
          </p:cNvPr>
          <p:cNvSpPr/>
          <p:nvPr/>
        </p:nvSpPr>
        <p:spPr>
          <a:xfrm>
            <a:off x="5705354" y="4772136"/>
            <a:ext cx="743564" cy="673684"/>
          </a:xfrm>
          <a:prstGeom prst="rect">
            <a:avLst/>
          </a:prstGeom>
          <a:solidFill>
            <a:srgbClr val="26262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13" b="1">
                <a:solidFill>
                  <a:srgbClr val="FF0000"/>
                </a:solidFill>
                <a:latin typeface="FontAwesome" pitchFamily="2" charset="0"/>
              </a:rPr>
              <a:t>06</a:t>
            </a:r>
            <a:endParaRPr lang="en-US" sz="2987" b="1">
              <a:solidFill>
                <a:srgbClr val="FF0000"/>
              </a:solidFill>
              <a:latin typeface="FontAwesome" pitchFamily="2" charset="0"/>
            </a:endParaRPr>
          </a:p>
        </p:txBody>
      </p:sp>
      <p:sp>
        <p:nvSpPr>
          <p:cNvPr id="32" name="Text Placeholder 3">
            <a:extLst>
              <a:ext uri="{FF2B5EF4-FFF2-40B4-BE49-F238E27FC236}">
                <a16:creationId xmlns:a16="http://schemas.microsoft.com/office/drawing/2014/main" id="{151E7166-6C50-B934-B762-170C4C7F99F1}"/>
              </a:ext>
            </a:extLst>
          </p:cNvPr>
          <p:cNvSpPr txBox="1">
            <a:spLocks/>
          </p:cNvSpPr>
          <p:nvPr/>
        </p:nvSpPr>
        <p:spPr>
          <a:xfrm>
            <a:off x="6675771" y="4920176"/>
            <a:ext cx="3924897" cy="307777"/>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rtl="0">
              <a:spcBef>
                <a:spcPct val="20000"/>
              </a:spcBef>
              <a:defRPr/>
            </a:pPr>
            <a:r>
              <a:rPr lang="en-US" sz="2000">
                <a:solidFill>
                  <a:schemeClr val="tx1"/>
                </a:solidFill>
                <a:latin typeface="Montserrat" panose="00000500000000000000" pitchFamily="2" charset="0"/>
              </a:rPr>
              <a:t>Data Analysis</a:t>
            </a:r>
          </a:p>
        </p:txBody>
      </p:sp>
      <p:sp>
        <p:nvSpPr>
          <p:cNvPr id="33" name="Sev04">
            <a:extLst>
              <a:ext uri="{FF2B5EF4-FFF2-40B4-BE49-F238E27FC236}">
                <a16:creationId xmlns:a16="http://schemas.microsoft.com/office/drawing/2014/main" id="{B10EF55A-DC29-8A3E-DBA3-F97D32BA5C63}"/>
              </a:ext>
            </a:extLst>
          </p:cNvPr>
          <p:cNvSpPr/>
          <p:nvPr/>
        </p:nvSpPr>
        <p:spPr>
          <a:xfrm>
            <a:off x="5705354" y="5563642"/>
            <a:ext cx="743564" cy="673684"/>
          </a:xfrm>
          <a:prstGeom prst="rect">
            <a:avLst/>
          </a:prstGeom>
          <a:solidFill>
            <a:srgbClr val="26262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13" b="1">
                <a:solidFill>
                  <a:schemeClr val="bg1"/>
                </a:solidFill>
                <a:latin typeface="FontAwesome" pitchFamily="2" charset="0"/>
              </a:rPr>
              <a:t>07</a:t>
            </a:r>
            <a:endParaRPr lang="en-US" sz="2987" b="1">
              <a:solidFill>
                <a:schemeClr val="bg1"/>
              </a:solidFill>
              <a:latin typeface="FontAwesome" pitchFamily="2" charset="0"/>
            </a:endParaRPr>
          </a:p>
        </p:txBody>
      </p:sp>
      <p:sp>
        <p:nvSpPr>
          <p:cNvPr id="37" name="Text Placeholder 3">
            <a:extLst>
              <a:ext uri="{FF2B5EF4-FFF2-40B4-BE49-F238E27FC236}">
                <a16:creationId xmlns:a16="http://schemas.microsoft.com/office/drawing/2014/main" id="{84D7DD27-DD4E-5643-9DC3-0FBF7E8611C7}"/>
              </a:ext>
            </a:extLst>
          </p:cNvPr>
          <p:cNvSpPr txBox="1">
            <a:spLocks/>
          </p:cNvSpPr>
          <p:nvPr/>
        </p:nvSpPr>
        <p:spPr>
          <a:xfrm>
            <a:off x="6701714" y="5778446"/>
            <a:ext cx="5973475" cy="307777"/>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rtl="0">
              <a:spcBef>
                <a:spcPct val="20000"/>
              </a:spcBef>
              <a:defRPr/>
            </a:pPr>
            <a:r>
              <a:rPr lang="en-US" sz="2000">
                <a:solidFill>
                  <a:schemeClr val="tx1"/>
                </a:solidFill>
                <a:latin typeface="Montserrat" panose="00000500000000000000" pitchFamily="2" charset="0"/>
              </a:rPr>
              <a:t>Business Implications &amp; Recommendations</a:t>
            </a:r>
          </a:p>
        </p:txBody>
      </p:sp>
      <p:sp>
        <p:nvSpPr>
          <p:cNvPr id="3" name="TextBox 2">
            <a:extLst>
              <a:ext uri="{FF2B5EF4-FFF2-40B4-BE49-F238E27FC236}">
                <a16:creationId xmlns:a16="http://schemas.microsoft.com/office/drawing/2014/main" id="{59C1C512-370A-93E2-4E2D-0B2A907C0B0E}"/>
              </a:ext>
            </a:extLst>
          </p:cNvPr>
          <p:cNvSpPr txBox="1"/>
          <p:nvPr/>
        </p:nvSpPr>
        <p:spPr>
          <a:xfrm>
            <a:off x="4762313" y="104187"/>
            <a:ext cx="3213852" cy="646331"/>
          </a:xfrm>
          <a:prstGeom prst="rect">
            <a:avLst/>
          </a:prstGeom>
          <a:noFill/>
        </p:spPr>
        <p:txBody>
          <a:bodyPr wrap="square" lIns="91440" tIns="45720" rIns="91440" bIns="45720" anchor="t">
            <a:spAutoFit/>
          </a:bodyPr>
          <a:lstStyle/>
          <a:p>
            <a:pPr marL="0" marR="0" lvl="0" indent="0" algn="ctr" rtl="0">
              <a:lnSpc>
                <a:spcPct val="90000"/>
              </a:lnSpc>
              <a:spcBef>
                <a:spcPts val="0"/>
              </a:spcBef>
              <a:spcAft>
                <a:spcPts val="0"/>
              </a:spcAft>
              <a:buNone/>
            </a:pPr>
            <a:r>
              <a:rPr lang="en-US" sz="4000" b="1">
                <a:latin typeface="Raleway"/>
              </a:rPr>
              <a:t>AGENDA</a:t>
            </a:r>
          </a:p>
        </p:txBody>
      </p:sp>
      <p:sp>
        <p:nvSpPr>
          <p:cNvPr id="5" name="TextBox 4">
            <a:extLst>
              <a:ext uri="{FF2B5EF4-FFF2-40B4-BE49-F238E27FC236}">
                <a16:creationId xmlns:a16="http://schemas.microsoft.com/office/drawing/2014/main" id="{2DC33039-80E5-1DFB-F949-4EEB49852A51}"/>
              </a:ext>
            </a:extLst>
          </p:cNvPr>
          <p:cNvSpPr txBox="1"/>
          <p:nvPr/>
        </p:nvSpPr>
        <p:spPr>
          <a:xfrm>
            <a:off x="304800" y="6890229"/>
            <a:ext cx="1696720" cy="376798"/>
          </a:xfrm>
          <a:prstGeom prst="rect">
            <a:avLst/>
          </a:prstGeom>
          <a:noFill/>
        </p:spPr>
        <p:txBody>
          <a:bodyPr wrap="square" rtlCol="0">
            <a:spAutoFit/>
          </a:bodyPr>
          <a:lstStyle/>
          <a:p>
            <a:r>
              <a:rPr lang="en-US"/>
              <a:t>Megan | 2</a:t>
            </a:r>
          </a:p>
        </p:txBody>
      </p:sp>
    </p:spTree>
    <p:extLst>
      <p:ext uri="{BB962C8B-B14F-4D97-AF65-F5344CB8AC3E}">
        <p14:creationId xmlns:p14="http://schemas.microsoft.com/office/powerpoint/2010/main" val="122490216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6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40"/>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3" grpId="0" animBg="1"/>
      <p:bldP spid="45" grpId="0" animBg="1"/>
      <p:bldP spid="47" grpId="0" animBg="1"/>
      <p:bldP spid="14" grpId="0" animBg="1"/>
      <p:bldP spid="22" grpId="0"/>
      <p:bldP spid="61" grpId="0"/>
      <p:bldP spid="62" grpId="0"/>
      <p:bldP spid="63" grpId="0"/>
      <p:bldP spid="64" grpId="0"/>
      <p:bldP spid="26" grpId="0" animBg="1"/>
      <p:bldP spid="32" grpId="0"/>
      <p:bldP spid="33" grpId="0" animBg="1"/>
      <p:bldP spid="3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18" name="Rectangle 3">
            <a:extLst>
              <a:ext uri="{FF2B5EF4-FFF2-40B4-BE49-F238E27FC236}">
                <a16:creationId xmlns:a16="http://schemas.microsoft.com/office/drawing/2014/main" id="{0FDB773E-9CAC-62C3-F880-B3D0BCBFC9CC}"/>
              </a:ext>
            </a:extLst>
          </p:cNvPr>
          <p:cNvSpPr>
            <a:spLocks noChangeArrowheads="1"/>
          </p:cNvSpPr>
          <p:nvPr/>
        </p:nvSpPr>
        <p:spPr bwMode="auto">
          <a:xfrm>
            <a:off x="304800" y="-25093"/>
            <a:ext cx="65" cy="6597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500" b="0" i="0" u="none" strike="noStrike" cap="none" normalizeH="0" baseline="0">
                <a:ln>
                  <a:noFill/>
                </a:ln>
                <a:solidFill>
                  <a:schemeClr val="tx1"/>
                </a:solidFill>
                <a:effectLs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583DC875-B1A7-D127-508E-190EA6861853}"/>
              </a:ext>
            </a:extLst>
          </p:cNvPr>
          <p:cNvSpPr txBox="1"/>
          <p:nvPr/>
        </p:nvSpPr>
        <p:spPr>
          <a:xfrm>
            <a:off x="3177573" y="253085"/>
            <a:ext cx="6649654" cy="707886"/>
          </a:xfrm>
          <a:prstGeom prst="rect">
            <a:avLst/>
          </a:prstGeom>
          <a:noFill/>
        </p:spPr>
        <p:txBody>
          <a:bodyPr wrap="square">
            <a:spAutoFit/>
          </a:bodyPr>
          <a:lstStyle/>
          <a:p>
            <a:pPr algn="ctr"/>
            <a:r>
              <a:rPr lang="en-US" sz="4000" b="1">
                <a:latin typeface="Raleway"/>
              </a:rPr>
              <a:t>DATA ANALYSIS</a:t>
            </a:r>
          </a:p>
        </p:txBody>
      </p:sp>
      <p:sp>
        <p:nvSpPr>
          <p:cNvPr id="15" name="AutoShape 6">
            <a:extLst>
              <a:ext uri="{FF2B5EF4-FFF2-40B4-BE49-F238E27FC236}">
                <a16:creationId xmlns:a16="http://schemas.microsoft.com/office/drawing/2014/main" id="{514C525C-B817-DF71-5BE9-3FD181A6BC3E}"/>
              </a:ext>
            </a:extLst>
          </p:cNvPr>
          <p:cNvSpPr>
            <a:spLocks noChangeAspect="1" noChangeArrowheads="1"/>
          </p:cNvSpPr>
          <p:nvPr/>
        </p:nvSpPr>
        <p:spPr bwMode="auto">
          <a:xfrm>
            <a:off x="6350000" y="3505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descr="A screenshot of a computer screen&#10;&#10;Description automatically generated">
            <a:extLst>
              <a:ext uri="{FF2B5EF4-FFF2-40B4-BE49-F238E27FC236}">
                <a16:creationId xmlns:a16="http://schemas.microsoft.com/office/drawing/2014/main" id="{BF26E207-43BE-8B61-5F73-C4CDB665C4E1}"/>
              </a:ext>
            </a:extLst>
          </p:cNvPr>
          <p:cNvPicPr>
            <a:picLocks noChangeAspect="1"/>
          </p:cNvPicPr>
          <p:nvPr/>
        </p:nvPicPr>
        <p:blipFill rotWithShape="1">
          <a:blip r:embed="rId3"/>
          <a:srcRect l="24713" t="-48" r="35823" b="-859"/>
          <a:stretch/>
        </p:blipFill>
        <p:spPr>
          <a:xfrm>
            <a:off x="6443877" y="1355835"/>
            <a:ext cx="5608832" cy="4418796"/>
          </a:xfrm>
          <a:prstGeom prst="rect">
            <a:avLst/>
          </a:prstGeom>
        </p:spPr>
      </p:pic>
      <p:sp>
        <p:nvSpPr>
          <p:cNvPr id="11" name="TextBox 10">
            <a:extLst>
              <a:ext uri="{FF2B5EF4-FFF2-40B4-BE49-F238E27FC236}">
                <a16:creationId xmlns:a16="http://schemas.microsoft.com/office/drawing/2014/main" id="{9FF098F5-99FB-1B9B-93F0-03AA317B9583}"/>
              </a:ext>
            </a:extLst>
          </p:cNvPr>
          <p:cNvSpPr txBox="1"/>
          <p:nvPr/>
        </p:nvSpPr>
        <p:spPr>
          <a:xfrm>
            <a:off x="373157" y="1355835"/>
            <a:ext cx="5608832" cy="4647426"/>
          </a:xfrm>
          <a:prstGeom prst="rect">
            <a:avLst/>
          </a:prstGeom>
          <a:noFill/>
        </p:spPr>
        <p:txBody>
          <a:bodyPr wrap="square" rtlCol="0">
            <a:spAutoFit/>
          </a:bodyPr>
          <a:lstStyle/>
          <a:p>
            <a:pPr algn="ctr"/>
            <a:r>
              <a:rPr lang="en-US" sz="2800" b="1">
                <a:ea typeface="Calibri" panose="020F0502020204030204" pitchFamily="34" charset="0"/>
                <a:cs typeface="Calibri" panose="020F0502020204030204" pitchFamily="34" charset="0"/>
              </a:rPr>
              <a:t>Risk Assessment for the Lender</a:t>
            </a:r>
          </a:p>
          <a:p>
            <a:endParaRPr lang="en-US" sz="2400" b="1">
              <a:ea typeface="Calibri" panose="020F0502020204030204" pitchFamily="34" charset="0"/>
              <a:cs typeface="Calibri" panose="020F0502020204030204" pitchFamily="34" charset="0"/>
            </a:endParaRPr>
          </a:p>
          <a:p>
            <a:pPr marL="342900" indent="-342900">
              <a:buClr>
                <a:srgbClr val="F81B02"/>
              </a:buClr>
              <a:buFont typeface="Wingdings" panose="05000000000000000000" pitchFamily="2" charset="2"/>
              <a:buChar char="§"/>
            </a:pPr>
            <a:r>
              <a:rPr lang="en-US" sz="2400">
                <a:ea typeface="Calibri" panose="020F0502020204030204" pitchFamily="34" charset="0"/>
                <a:cs typeface="Calibri" panose="020F0502020204030204" pitchFamily="34" charset="0"/>
              </a:rPr>
              <a:t>Highest percentage of Avg Credit Duration is for </a:t>
            </a:r>
            <a:r>
              <a:rPr lang="en-US" sz="2400">
                <a:solidFill>
                  <a:srgbClr val="FF0000"/>
                </a:solidFill>
                <a:ea typeface="Calibri" panose="020F0502020204030204" pitchFamily="34" charset="0"/>
                <a:cs typeface="Calibri" panose="020F0502020204030204" pitchFamily="34" charset="0"/>
              </a:rPr>
              <a:t>Mortgage</a:t>
            </a:r>
            <a:r>
              <a:rPr lang="en-US" sz="2400">
                <a:ea typeface="Calibri" panose="020F0502020204030204" pitchFamily="34" charset="0"/>
                <a:cs typeface="Calibri" panose="020F0502020204030204" pitchFamily="34" charset="0"/>
              </a:rPr>
              <a:t> and </a:t>
            </a:r>
            <a:r>
              <a:rPr lang="en-US" sz="2400">
                <a:solidFill>
                  <a:srgbClr val="FF0000"/>
                </a:solidFill>
                <a:ea typeface="Calibri" panose="020F0502020204030204" pitchFamily="34" charset="0"/>
                <a:cs typeface="Calibri" panose="020F0502020204030204" pitchFamily="34" charset="0"/>
              </a:rPr>
              <a:t>Credit Card</a:t>
            </a:r>
          </a:p>
          <a:p>
            <a:endParaRPr lang="en-US" sz="2400">
              <a:solidFill>
                <a:srgbClr val="FF0000"/>
              </a:solidFill>
              <a:ea typeface="Calibri" panose="020F0502020204030204" pitchFamily="34" charset="0"/>
              <a:cs typeface="Calibri" panose="020F0502020204030204" pitchFamily="34" charset="0"/>
            </a:endParaRPr>
          </a:p>
          <a:p>
            <a:pPr marL="342900" indent="-342900">
              <a:buClr>
                <a:srgbClr val="F81B02"/>
              </a:buClr>
              <a:buFont typeface="Wingdings" panose="05000000000000000000" pitchFamily="2" charset="2"/>
              <a:buChar char="§"/>
            </a:pPr>
            <a:r>
              <a:rPr lang="en-US" sz="2400">
                <a:ea typeface="Calibri" panose="020F0502020204030204" pitchFamily="34" charset="0"/>
                <a:cs typeface="Calibri" panose="020F0502020204030204" pitchFamily="34" charset="0"/>
              </a:rPr>
              <a:t>Diverse Credit Needs</a:t>
            </a:r>
          </a:p>
          <a:p>
            <a:endParaRPr lang="en-US" sz="2400">
              <a:ea typeface="Calibri" panose="020F0502020204030204" pitchFamily="34" charset="0"/>
              <a:cs typeface="Calibri" panose="020F0502020204030204" pitchFamily="34" charset="0"/>
            </a:endParaRPr>
          </a:p>
          <a:p>
            <a:pPr marL="342900" indent="-342900">
              <a:buClr>
                <a:srgbClr val="F81B02"/>
              </a:buClr>
              <a:buFont typeface="Wingdings" panose="05000000000000000000" pitchFamily="2" charset="2"/>
              <a:buChar char="§"/>
            </a:pPr>
            <a:r>
              <a:rPr lang="en-US" sz="2400">
                <a:ea typeface="Calibri" panose="020F0502020204030204" pitchFamily="34" charset="0"/>
                <a:cs typeface="Calibri" panose="020F0502020204030204" pitchFamily="34" charset="0"/>
              </a:rPr>
              <a:t>Consumers are leveraging credit to support their spending habits &amp; lifestyle choices</a:t>
            </a:r>
            <a:endParaRPr lang="en-US">
              <a:ea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65E80ED8-9F6B-DB5B-013C-B5F3F68E426D}"/>
              </a:ext>
            </a:extLst>
          </p:cNvPr>
          <p:cNvSpPr/>
          <p:nvPr/>
        </p:nvSpPr>
        <p:spPr>
          <a:xfrm>
            <a:off x="6502400" y="1863213"/>
            <a:ext cx="4637548" cy="69809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45D4E34-F40A-85E7-D34C-F72C8037A4A5}"/>
              </a:ext>
            </a:extLst>
          </p:cNvPr>
          <p:cNvPicPr>
            <a:picLocks noChangeAspect="1"/>
          </p:cNvPicPr>
          <p:nvPr/>
        </p:nvPicPr>
        <p:blipFill>
          <a:blip r:embed="rId4"/>
          <a:stretch>
            <a:fillRect/>
          </a:stretch>
        </p:blipFill>
        <p:spPr>
          <a:xfrm>
            <a:off x="0" y="6858878"/>
            <a:ext cx="13004800" cy="456322"/>
          </a:xfrm>
          <a:prstGeom prst="rect">
            <a:avLst/>
          </a:prstGeom>
        </p:spPr>
      </p:pic>
      <p:sp>
        <p:nvSpPr>
          <p:cNvPr id="5" name="TextBox 4">
            <a:extLst>
              <a:ext uri="{FF2B5EF4-FFF2-40B4-BE49-F238E27FC236}">
                <a16:creationId xmlns:a16="http://schemas.microsoft.com/office/drawing/2014/main" id="{7F10222C-FFAD-FA87-6E54-697BF189A6F9}"/>
              </a:ext>
            </a:extLst>
          </p:cNvPr>
          <p:cNvSpPr txBox="1"/>
          <p:nvPr/>
        </p:nvSpPr>
        <p:spPr>
          <a:xfrm>
            <a:off x="304800" y="6890229"/>
            <a:ext cx="1696720" cy="376798"/>
          </a:xfrm>
          <a:prstGeom prst="rect">
            <a:avLst/>
          </a:prstGeom>
          <a:noFill/>
        </p:spPr>
        <p:txBody>
          <a:bodyPr wrap="square" rtlCol="0">
            <a:spAutoFit/>
          </a:bodyPr>
          <a:lstStyle/>
          <a:p>
            <a:r>
              <a:rPr lang="en-US"/>
              <a:t>Priyal | 30</a:t>
            </a:r>
          </a:p>
        </p:txBody>
      </p:sp>
    </p:spTree>
    <p:extLst>
      <p:ext uri="{BB962C8B-B14F-4D97-AF65-F5344CB8AC3E}">
        <p14:creationId xmlns:p14="http://schemas.microsoft.com/office/powerpoint/2010/main" val="348200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18" name="Rectangle 3">
            <a:extLst>
              <a:ext uri="{FF2B5EF4-FFF2-40B4-BE49-F238E27FC236}">
                <a16:creationId xmlns:a16="http://schemas.microsoft.com/office/drawing/2014/main" id="{0FDB773E-9CAC-62C3-F880-B3D0BCBFC9CC}"/>
              </a:ext>
            </a:extLst>
          </p:cNvPr>
          <p:cNvSpPr>
            <a:spLocks noChangeArrowheads="1"/>
          </p:cNvSpPr>
          <p:nvPr/>
        </p:nvSpPr>
        <p:spPr bwMode="auto">
          <a:xfrm>
            <a:off x="304800" y="-25093"/>
            <a:ext cx="65" cy="6597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500" b="0" i="0" u="none" strike="noStrike" cap="none" normalizeH="0" baseline="0">
                <a:ln>
                  <a:noFill/>
                </a:ln>
                <a:solidFill>
                  <a:schemeClr val="tx1"/>
                </a:solidFill>
                <a:effectLs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583DC875-B1A7-D127-508E-190EA6861853}"/>
              </a:ext>
            </a:extLst>
          </p:cNvPr>
          <p:cNvSpPr txBox="1"/>
          <p:nvPr/>
        </p:nvSpPr>
        <p:spPr>
          <a:xfrm>
            <a:off x="3177573" y="60366"/>
            <a:ext cx="6649654" cy="707886"/>
          </a:xfrm>
          <a:prstGeom prst="rect">
            <a:avLst/>
          </a:prstGeom>
          <a:noFill/>
        </p:spPr>
        <p:txBody>
          <a:bodyPr wrap="square">
            <a:spAutoFit/>
          </a:bodyPr>
          <a:lstStyle/>
          <a:p>
            <a:pPr algn="ctr"/>
            <a:r>
              <a:rPr lang="en-US" sz="4000" b="1">
                <a:latin typeface="Raleway"/>
              </a:rPr>
              <a:t>DATA ANALYSIS</a:t>
            </a:r>
          </a:p>
        </p:txBody>
      </p:sp>
      <p:sp>
        <p:nvSpPr>
          <p:cNvPr id="15" name="AutoShape 6">
            <a:extLst>
              <a:ext uri="{FF2B5EF4-FFF2-40B4-BE49-F238E27FC236}">
                <a16:creationId xmlns:a16="http://schemas.microsoft.com/office/drawing/2014/main" id="{514C525C-B817-DF71-5BE9-3FD181A6BC3E}"/>
              </a:ext>
            </a:extLst>
          </p:cNvPr>
          <p:cNvSpPr>
            <a:spLocks noChangeAspect="1" noChangeArrowheads="1"/>
          </p:cNvSpPr>
          <p:nvPr/>
        </p:nvSpPr>
        <p:spPr bwMode="auto">
          <a:xfrm>
            <a:off x="6350000" y="3505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36632618-B883-6E9C-9778-25BBA836B5EC}"/>
              </a:ext>
            </a:extLst>
          </p:cNvPr>
          <p:cNvSpPr txBox="1"/>
          <p:nvPr/>
        </p:nvSpPr>
        <p:spPr>
          <a:xfrm>
            <a:off x="388960" y="1649428"/>
            <a:ext cx="4787474" cy="4278094"/>
          </a:xfrm>
          <a:prstGeom prst="rect">
            <a:avLst/>
          </a:prstGeom>
          <a:noFill/>
        </p:spPr>
        <p:txBody>
          <a:bodyPr wrap="square" rtlCol="0">
            <a:spAutoFit/>
          </a:bodyPr>
          <a:lstStyle/>
          <a:p>
            <a:pPr algn="ctr"/>
            <a:r>
              <a:rPr lang="en-US" sz="2800" b="1"/>
              <a:t>Segmentation by Education Level &amp; Gender</a:t>
            </a:r>
          </a:p>
          <a:p>
            <a:pPr marL="285750" indent="-285750">
              <a:buFont typeface="Arial" panose="020B0604020202020204" pitchFamily="34" charset="0"/>
              <a:buChar char="•"/>
            </a:pPr>
            <a:endParaRPr lang="en-US" sz="2400" b="1">
              <a:ea typeface="Calibri" panose="020F0502020204030204" pitchFamily="34" charset="0"/>
              <a:cs typeface="Calibri" panose="020F0502020204030204" pitchFamily="34" charset="0"/>
            </a:endParaRPr>
          </a:p>
          <a:p>
            <a:pPr marL="342900" indent="-342900">
              <a:buClr>
                <a:srgbClr val="F81B02"/>
              </a:buClr>
              <a:buFont typeface="Wingdings" panose="05000000000000000000" pitchFamily="2" charset="2"/>
              <a:buChar char="§"/>
            </a:pPr>
            <a:r>
              <a:rPr lang="en-US" sz="2400">
                <a:ea typeface="Calibri" panose="020F0502020204030204" pitchFamily="34" charset="0"/>
                <a:cs typeface="Calibri" panose="020F0502020204030204" pitchFamily="34" charset="0"/>
              </a:rPr>
              <a:t>Defaulted loan amounts are </a:t>
            </a:r>
            <a:r>
              <a:rPr lang="en-US" sz="2400">
                <a:solidFill>
                  <a:srgbClr val="FF0000"/>
                </a:solidFill>
                <a:ea typeface="Calibri" panose="020F0502020204030204" pitchFamily="34" charset="0"/>
                <a:cs typeface="Calibri" panose="020F0502020204030204" pitchFamily="34" charset="0"/>
              </a:rPr>
              <a:t>higher for cash loans </a:t>
            </a:r>
            <a:r>
              <a:rPr lang="en-US" sz="2400">
                <a:ea typeface="Calibri" panose="020F0502020204030204" pitchFamily="34" charset="0"/>
                <a:cs typeface="Calibri" panose="020F0502020204030204" pitchFamily="34" charset="0"/>
              </a:rPr>
              <a:t>compared to revolving loans</a:t>
            </a:r>
          </a:p>
          <a:p>
            <a:endParaRPr lang="en-US" sz="2400">
              <a:ea typeface="Calibri" panose="020F0502020204030204" pitchFamily="34" charset="0"/>
              <a:cs typeface="Calibri" panose="020F0502020204030204" pitchFamily="34" charset="0"/>
            </a:endParaRPr>
          </a:p>
          <a:p>
            <a:pPr marL="342900" indent="-342900">
              <a:buClr>
                <a:srgbClr val="F81B02"/>
              </a:buClr>
              <a:buFont typeface="Wingdings" panose="05000000000000000000" pitchFamily="2" charset="2"/>
              <a:buChar char="§"/>
            </a:pPr>
            <a:r>
              <a:rPr lang="en-US" sz="2400">
                <a:ea typeface="Calibri" panose="020F0502020204030204" pitchFamily="34" charset="0"/>
                <a:cs typeface="Calibri" panose="020F0502020204030204" pitchFamily="34" charset="0"/>
              </a:rPr>
              <a:t>Defaulted loan amounts are higher among </a:t>
            </a:r>
            <a:r>
              <a:rPr lang="en-US" sz="2400">
                <a:solidFill>
                  <a:srgbClr val="FF0000"/>
                </a:solidFill>
                <a:ea typeface="Calibri" panose="020F0502020204030204" pitchFamily="34" charset="0"/>
                <a:cs typeface="Calibri" panose="020F0502020204030204" pitchFamily="34" charset="0"/>
              </a:rPr>
              <a:t>Female borrowers</a:t>
            </a:r>
            <a:r>
              <a:rPr lang="en-US" sz="2400">
                <a:ea typeface="Calibri" panose="020F0502020204030204" pitchFamily="34" charset="0"/>
                <a:cs typeface="Calibri" panose="020F0502020204030204" pitchFamily="34" charset="0"/>
              </a:rPr>
              <a:t> compared to Male borrowers</a:t>
            </a:r>
            <a:endParaRPr lang="en-US" sz="2400">
              <a:solidFill>
                <a:srgbClr val="FF0000"/>
              </a:solidFill>
              <a:ea typeface="Calibri" panose="020F0502020204030204" pitchFamily="34" charset="0"/>
              <a:cs typeface="Calibri" panose="020F0502020204030204" pitchFamily="34" charset="0"/>
            </a:endParaRPr>
          </a:p>
        </p:txBody>
      </p:sp>
      <p:pic>
        <p:nvPicPr>
          <p:cNvPr id="1026" name="Picture 2" descr="image">
            <a:extLst>
              <a:ext uri="{FF2B5EF4-FFF2-40B4-BE49-F238E27FC236}">
                <a16:creationId xmlns:a16="http://schemas.microsoft.com/office/drawing/2014/main" id="{2547E1F7-8C7B-F71B-4BAD-B713634D4E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r="33982" b="-180"/>
          <a:stretch/>
        </p:blipFill>
        <p:spPr bwMode="auto">
          <a:xfrm>
            <a:off x="5514350" y="1159360"/>
            <a:ext cx="7101490" cy="499648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FF36F3BE-BF7F-EDCD-01D8-EA24CA2B8E07}"/>
              </a:ext>
            </a:extLst>
          </p:cNvPr>
          <p:cNvPicPr>
            <a:picLocks noChangeAspect="1"/>
          </p:cNvPicPr>
          <p:nvPr/>
        </p:nvPicPr>
        <p:blipFill>
          <a:blip r:embed="rId4"/>
          <a:stretch>
            <a:fillRect/>
          </a:stretch>
        </p:blipFill>
        <p:spPr>
          <a:xfrm>
            <a:off x="0" y="6858878"/>
            <a:ext cx="13004800" cy="456322"/>
          </a:xfrm>
          <a:prstGeom prst="rect">
            <a:avLst/>
          </a:prstGeom>
        </p:spPr>
      </p:pic>
      <p:sp>
        <p:nvSpPr>
          <p:cNvPr id="5" name="TextBox 4">
            <a:extLst>
              <a:ext uri="{FF2B5EF4-FFF2-40B4-BE49-F238E27FC236}">
                <a16:creationId xmlns:a16="http://schemas.microsoft.com/office/drawing/2014/main" id="{3AD58A0F-5168-76D3-0EB2-312C5ED9B85C}"/>
              </a:ext>
            </a:extLst>
          </p:cNvPr>
          <p:cNvSpPr txBox="1"/>
          <p:nvPr/>
        </p:nvSpPr>
        <p:spPr>
          <a:xfrm>
            <a:off x="304800" y="6890229"/>
            <a:ext cx="1696720" cy="376798"/>
          </a:xfrm>
          <a:prstGeom prst="rect">
            <a:avLst/>
          </a:prstGeom>
          <a:noFill/>
        </p:spPr>
        <p:txBody>
          <a:bodyPr wrap="square" rtlCol="0">
            <a:spAutoFit/>
          </a:bodyPr>
          <a:lstStyle/>
          <a:p>
            <a:r>
              <a:rPr lang="en-US"/>
              <a:t>Priyal | 31</a:t>
            </a:r>
          </a:p>
        </p:txBody>
      </p:sp>
    </p:spTree>
    <p:extLst>
      <p:ext uri="{BB962C8B-B14F-4D97-AF65-F5344CB8AC3E}">
        <p14:creationId xmlns:p14="http://schemas.microsoft.com/office/powerpoint/2010/main" val="30521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18" name="Rectangle 3">
            <a:extLst>
              <a:ext uri="{FF2B5EF4-FFF2-40B4-BE49-F238E27FC236}">
                <a16:creationId xmlns:a16="http://schemas.microsoft.com/office/drawing/2014/main" id="{0FDB773E-9CAC-62C3-F880-B3D0BCBFC9CC}"/>
              </a:ext>
            </a:extLst>
          </p:cNvPr>
          <p:cNvSpPr>
            <a:spLocks noChangeArrowheads="1"/>
          </p:cNvSpPr>
          <p:nvPr/>
        </p:nvSpPr>
        <p:spPr bwMode="auto">
          <a:xfrm>
            <a:off x="304800" y="-25093"/>
            <a:ext cx="65" cy="6597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500" b="0" i="0" u="none" strike="noStrike" cap="none" normalizeH="0" baseline="0">
                <a:ln>
                  <a:noFill/>
                </a:ln>
                <a:solidFill>
                  <a:schemeClr val="tx1"/>
                </a:solidFill>
                <a:effectLs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583DC875-B1A7-D127-508E-190EA6861853}"/>
              </a:ext>
            </a:extLst>
          </p:cNvPr>
          <p:cNvSpPr txBox="1"/>
          <p:nvPr/>
        </p:nvSpPr>
        <p:spPr>
          <a:xfrm>
            <a:off x="3177573" y="115380"/>
            <a:ext cx="6649654" cy="707886"/>
          </a:xfrm>
          <a:prstGeom prst="rect">
            <a:avLst/>
          </a:prstGeom>
          <a:noFill/>
        </p:spPr>
        <p:txBody>
          <a:bodyPr wrap="square">
            <a:spAutoFit/>
          </a:bodyPr>
          <a:lstStyle/>
          <a:p>
            <a:pPr algn="ctr"/>
            <a:r>
              <a:rPr lang="en-US" sz="4000" b="1">
                <a:latin typeface="Raleway"/>
              </a:rPr>
              <a:t>DATA ANALYSIS</a:t>
            </a:r>
          </a:p>
        </p:txBody>
      </p:sp>
      <p:sp>
        <p:nvSpPr>
          <p:cNvPr id="15" name="AutoShape 6">
            <a:extLst>
              <a:ext uri="{FF2B5EF4-FFF2-40B4-BE49-F238E27FC236}">
                <a16:creationId xmlns:a16="http://schemas.microsoft.com/office/drawing/2014/main" id="{514C525C-B817-DF71-5BE9-3FD181A6BC3E}"/>
              </a:ext>
            </a:extLst>
          </p:cNvPr>
          <p:cNvSpPr>
            <a:spLocks noChangeAspect="1" noChangeArrowheads="1"/>
          </p:cNvSpPr>
          <p:nvPr/>
        </p:nvSpPr>
        <p:spPr bwMode="auto">
          <a:xfrm>
            <a:off x="6350000" y="3505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36632618-B883-6E9C-9778-25BBA836B5EC}"/>
              </a:ext>
            </a:extLst>
          </p:cNvPr>
          <p:cNvSpPr txBox="1"/>
          <p:nvPr/>
        </p:nvSpPr>
        <p:spPr>
          <a:xfrm>
            <a:off x="304800" y="1205676"/>
            <a:ext cx="4918503" cy="4893647"/>
          </a:xfrm>
          <a:prstGeom prst="rect">
            <a:avLst/>
          </a:prstGeom>
          <a:noFill/>
        </p:spPr>
        <p:txBody>
          <a:bodyPr wrap="square" rtlCol="0">
            <a:spAutoFit/>
          </a:bodyPr>
          <a:lstStyle/>
          <a:p>
            <a:pPr algn="ctr"/>
            <a:r>
              <a:rPr lang="en-US" sz="2400" b="1"/>
              <a:t>Analyzing Credit Trends &amp; Interest Dynamics by Org Type</a:t>
            </a:r>
          </a:p>
          <a:p>
            <a:pPr marL="285750" indent="-285750">
              <a:buFont typeface="Arial" panose="020B0604020202020204" pitchFamily="34" charset="0"/>
              <a:buChar char="•"/>
            </a:pPr>
            <a:endParaRPr lang="en-US" sz="2200" b="1">
              <a:ea typeface="Calibri" panose="020F0502020204030204" pitchFamily="34" charset="0"/>
              <a:cs typeface="Calibri" panose="020F0502020204030204" pitchFamily="34" charset="0"/>
            </a:endParaRPr>
          </a:p>
          <a:p>
            <a:pPr marL="342900" indent="-342900">
              <a:buClr>
                <a:srgbClr val="F81B02"/>
              </a:buClr>
              <a:buFont typeface="Wingdings" panose="05000000000000000000" pitchFamily="2" charset="2"/>
              <a:buChar char="§"/>
            </a:pPr>
            <a:r>
              <a:rPr lang="en-US" sz="2200">
                <a:ea typeface="Calibri" panose="020F0502020204030204" pitchFamily="34" charset="0"/>
                <a:cs typeface="Calibri" panose="020F0502020204030204" pitchFamily="34" charset="0"/>
              </a:rPr>
              <a:t>Realtor, insurance companies and university have the highest total receivable interest and total amount representing </a:t>
            </a:r>
            <a:r>
              <a:rPr lang="en-US" sz="2200">
                <a:solidFill>
                  <a:srgbClr val="F81B02"/>
                </a:solidFill>
                <a:ea typeface="Calibri" panose="020F0502020204030204" pitchFamily="34" charset="0"/>
                <a:cs typeface="Calibri" panose="020F0502020204030204" pitchFamily="34" charset="0"/>
              </a:rPr>
              <a:t>high-interest borrowers</a:t>
            </a:r>
          </a:p>
          <a:p>
            <a:pPr marL="342900" indent="-342900">
              <a:buClr>
                <a:srgbClr val="F81B02"/>
              </a:buClr>
              <a:buFont typeface="Wingdings" panose="05000000000000000000" pitchFamily="2" charset="2"/>
              <a:buChar char="§"/>
            </a:pPr>
            <a:endParaRPr lang="en-US" sz="2200">
              <a:solidFill>
                <a:srgbClr val="F81B02"/>
              </a:solidFill>
              <a:ea typeface="Calibri" panose="020F0502020204030204" pitchFamily="34" charset="0"/>
              <a:cs typeface="Calibri" panose="020F0502020204030204" pitchFamily="34" charset="0"/>
            </a:endParaRPr>
          </a:p>
          <a:p>
            <a:pPr marL="342900" indent="-342900">
              <a:buClr>
                <a:srgbClr val="F81B02"/>
              </a:buClr>
              <a:buFont typeface="Wingdings" panose="05000000000000000000" pitchFamily="2" charset="2"/>
              <a:buChar char="§"/>
            </a:pPr>
            <a:r>
              <a:rPr lang="en-US" sz="2200">
                <a:ea typeface="Calibri" panose="020F0502020204030204" pitchFamily="34" charset="0"/>
                <a:cs typeface="Calibri" panose="020F0502020204030204" pitchFamily="34" charset="0"/>
              </a:rPr>
              <a:t>Represent a </a:t>
            </a:r>
            <a:r>
              <a:rPr lang="en-US" sz="2200">
                <a:solidFill>
                  <a:srgbClr val="F81B02"/>
                </a:solidFill>
                <a:ea typeface="Calibri" panose="020F0502020204030204" pitchFamily="34" charset="0"/>
                <a:cs typeface="Calibri" panose="020F0502020204030204" pitchFamily="34" charset="0"/>
              </a:rPr>
              <a:t>relatively small proportion</a:t>
            </a:r>
            <a:r>
              <a:rPr lang="en-US" sz="2200">
                <a:ea typeface="Calibri" panose="020F0502020204030204" pitchFamily="34" charset="0"/>
                <a:cs typeface="Calibri" panose="020F0502020204030204" pitchFamily="34" charset="0"/>
              </a:rPr>
              <a:t> of the borrower base</a:t>
            </a:r>
          </a:p>
          <a:p>
            <a:pPr marL="342900" indent="-342900">
              <a:buClr>
                <a:srgbClr val="F81B02"/>
              </a:buClr>
              <a:buFont typeface="Wingdings" panose="05000000000000000000" pitchFamily="2" charset="2"/>
              <a:buChar char="§"/>
            </a:pPr>
            <a:endParaRPr lang="en-US" sz="2200">
              <a:ea typeface="Calibri" panose="020F0502020204030204" pitchFamily="34" charset="0"/>
              <a:cs typeface="Calibri" panose="020F0502020204030204" pitchFamily="34" charset="0"/>
            </a:endParaRPr>
          </a:p>
          <a:p>
            <a:pPr marL="342900" indent="-342900">
              <a:buClr>
                <a:srgbClr val="F81B02"/>
              </a:buClr>
              <a:buFont typeface="Wingdings" panose="05000000000000000000" pitchFamily="2" charset="2"/>
              <a:buChar char="§"/>
            </a:pPr>
            <a:r>
              <a:rPr lang="en-US" sz="2200">
                <a:ea typeface="Calibri" panose="020F0502020204030204" pitchFamily="34" charset="0"/>
                <a:cs typeface="Calibri" panose="020F0502020204030204" pitchFamily="34" charset="0"/>
              </a:rPr>
              <a:t>Expansion in lending relationships</a:t>
            </a:r>
          </a:p>
        </p:txBody>
      </p:sp>
      <p:pic>
        <p:nvPicPr>
          <p:cNvPr id="2" name="Picture 1">
            <a:extLst>
              <a:ext uri="{FF2B5EF4-FFF2-40B4-BE49-F238E27FC236}">
                <a16:creationId xmlns:a16="http://schemas.microsoft.com/office/drawing/2014/main" id="{D76F4672-F895-7206-948F-2887B9D2BDBC}"/>
              </a:ext>
            </a:extLst>
          </p:cNvPr>
          <p:cNvPicPr>
            <a:picLocks noChangeAspect="1"/>
          </p:cNvPicPr>
          <p:nvPr/>
        </p:nvPicPr>
        <p:blipFill>
          <a:blip r:embed="rId3"/>
          <a:stretch>
            <a:fillRect/>
          </a:stretch>
        </p:blipFill>
        <p:spPr>
          <a:xfrm>
            <a:off x="0" y="6858878"/>
            <a:ext cx="13004800" cy="456322"/>
          </a:xfrm>
          <a:prstGeom prst="rect">
            <a:avLst/>
          </a:prstGeom>
        </p:spPr>
      </p:pic>
      <p:sp>
        <p:nvSpPr>
          <p:cNvPr id="7" name="TextBox 6">
            <a:extLst>
              <a:ext uri="{FF2B5EF4-FFF2-40B4-BE49-F238E27FC236}">
                <a16:creationId xmlns:a16="http://schemas.microsoft.com/office/drawing/2014/main" id="{BB398B8A-9324-E005-3E38-DD9746B8C3FF}"/>
              </a:ext>
            </a:extLst>
          </p:cNvPr>
          <p:cNvSpPr txBox="1"/>
          <p:nvPr/>
        </p:nvSpPr>
        <p:spPr>
          <a:xfrm>
            <a:off x="304800" y="6890229"/>
            <a:ext cx="1696720" cy="376798"/>
          </a:xfrm>
          <a:prstGeom prst="rect">
            <a:avLst/>
          </a:prstGeom>
          <a:noFill/>
        </p:spPr>
        <p:txBody>
          <a:bodyPr wrap="square" rtlCol="0">
            <a:spAutoFit/>
          </a:bodyPr>
          <a:lstStyle/>
          <a:p>
            <a:r>
              <a:rPr lang="en-US"/>
              <a:t>Priyal | 32</a:t>
            </a:r>
          </a:p>
        </p:txBody>
      </p:sp>
      <p:grpSp>
        <p:nvGrpSpPr>
          <p:cNvPr id="5" name="Group 4">
            <a:extLst>
              <a:ext uri="{FF2B5EF4-FFF2-40B4-BE49-F238E27FC236}">
                <a16:creationId xmlns:a16="http://schemas.microsoft.com/office/drawing/2014/main" id="{EB328126-6BF4-7F72-B19A-6F3D4EFDD7AF}"/>
              </a:ext>
            </a:extLst>
          </p:cNvPr>
          <p:cNvGrpSpPr/>
          <p:nvPr/>
        </p:nvGrpSpPr>
        <p:grpSpPr>
          <a:xfrm>
            <a:off x="5526199" y="1591969"/>
            <a:ext cx="7173801" cy="4131262"/>
            <a:chOff x="5027908" y="1580132"/>
            <a:chExt cx="7173801" cy="4131262"/>
          </a:xfrm>
        </p:grpSpPr>
        <p:pic>
          <p:nvPicPr>
            <p:cNvPr id="3" name="Picture 2" descr="A screenshot of a computer&#10;&#10;Description automatically generated">
              <a:extLst>
                <a:ext uri="{FF2B5EF4-FFF2-40B4-BE49-F238E27FC236}">
                  <a16:creationId xmlns:a16="http://schemas.microsoft.com/office/drawing/2014/main" id="{1AD850B9-A690-3DA5-F828-F9187DE7990F}"/>
                </a:ext>
              </a:extLst>
            </p:cNvPr>
            <p:cNvPicPr>
              <a:picLocks noChangeAspect="1"/>
            </p:cNvPicPr>
            <p:nvPr/>
          </p:nvPicPr>
          <p:blipFill rotWithShape="1">
            <a:blip r:embed="rId4"/>
            <a:srcRect t="-1" r="35493" b="-2152"/>
            <a:stretch/>
          </p:blipFill>
          <p:spPr>
            <a:xfrm>
              <a:off x="5027908" y="1580132"/>
              <a:ext cx="7173801" cy="4131262"/>
            </a:xfrm>
            <a:prstGeom prst="rect">
              <a:avLst/>
            </a:prstGeom>
            <a:ln>
              <a:solidFill>
                <a:schemeClr val="tx1"/>
              </a:solidFill>
            </a:ln>
          </p:spPr>
        </p:pic>
        <p:sp>
          <p:nvSpPr>
            <p:cNvPr id="8" name="Rectangle 7">
              <a:extLst>
                <a:ext uri="{FF2B5EF4-FFF2-40B4-BE49-F238E27FC236}">
                  <a16:creationId xmlns:a16="http://schemas.microsoft.com/office/drawing/2014/main" id="{508C0123-1932-9B81-F1DF-3201B17ED910}"/>
                </a:ext>
              </a:extLst>
            </p:cNvPr>
            <p:cNvSpPr/>
            <p:nvPr/>
          </p:nvSpPr>
          <p:spPr>
            <a:xfrm>
              <a:off x="9578962" y="2000865"/>
              <a:ext cx="1895283" cy="2059858"/>
            </a:xfrm>
            <a:prstGeom prst="rect">
              <a:avLst/>
            </a:prstGeom>
            <a:noFill/>
            <a:ln>
              <a:solidFill>
                <a:srgbClr val="F81B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30626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EE057C-E070-A767-CC6B-56107E63D38A}"/>
              </a:ext>
            </a:extLst>
          </p:cNvPr>
          <p:cNvSpPr txBox="1"/>
          <p:nvPr/>
        </p:nvSpPr>
        <p:spPr>
          <a:xfrm>
            <a:off x="3253838" y="176537"/>
            <a:ext cx="6649654" cy="620170"/>
          </a:xfrm>
          <a:prstGeom prst="rect">
            <a:avLst/>
          </a:prstGeom>
          <a:noFill/>
        </p:spPr>
        <p:txBody>
          <a:bodyPr wrap="square">
            <a:spAutoFit/>
          </a:bodyPr>
          <a:lstStyle/>
          <a:p>
            <a:pPr marL="0" marR="0" lvl="0" indent="0" algn="ctr" defTabSz="914400">
              <a:lnSpc>
                <a:spcPct val="85000"/>
              </a:lnSpc>
              <a:spcBef>
                <a:spcPct val="0"/>
              </a:spcBef>
              <a:spcAft>
                <a:spcPts val="600"/>
              </a:spcAft>
            </a:pPr>
            <a:r>
              <a:rPr lang="en-US" sz="4000" b="1" spc="-150">
                <a:latin typeface="Raleway" pitchFamily="2" charset="0"/>
                <a:ea typeface="+mj-ea"/>
                <a:cs typeface="+mj-cs"/>
              </a:rPr>
              <a:t>BUSINESS IMPLICATIONS</a:t>
            </a:r>
          </a:p>
        </p:txBody>
      </p:sp>
      <p:pic>
        <p:nvPicPr>
          <p:cNvPr id="5" name="Picture 4">
            <a:extLst>
              <a:ext uri="{FF2B5EF4-FFF2-40B4-BE49-F238E27FC236}">
                <a16:creationId xmlns:a16="http://schemas.microsoft.com/office/drawing/2014/main" id="{F1D04575-1729-D9C0-6F52-ED0439A81E1B}"/>
              </a:ext>
            </a:extLst>
          </p:cNvPr>
          <p:cNvPicPr>
            <a:picLocks noChangeAspect="1"/>
          </p:cNvPicPr>
          <p:nvPr/>
        </p:nvPicPr>
        <p:blipFill>
          <a:blip r:embed="rId3"/>
          <a:stretch>
            <a:fillRect/>
          </a:stretch>
        </p:blipFill>
        <p:spPr>
          <a:xfrm>
            <a:off x="0" y="6858878"/>
            <a:ext cx="13004800" cy="456322"/>
          </a:xfrm>
          <a:prstGeom prst="rect">
            <a:avLst/>
          </a:prstGeom>
        </p:spPr>
      </p:pic>
      <p:sp>
        <p:nvSpPr>
          <p:cNvPr id="13" name="TextBox 12">
            <a:extLst>
              <a:ext uri="{FF2B5EF4-FFF2-40B4-BE49-F238E27FC236}">
                <a16:creationId xmlns:a16="http://schemas.microsoft.com/office/drawing/2014/main" id="{94FA1A8F-3680-2867-AB7C-EB1BF4085A2C}"/>
              </a:ext>
            </a:extLst>
          </p:cNvPr>
          <p:cNvSpPr txBox="1"/>
          <p:nvPr/>
        </p:nvSpPr>
        <p:spPr>
          <a:xfrm>
            <a:off x="304800" y="6890229"/>
            <a:ext cx="1696720" cy="376798"/>
          </a:xfrm>
          <a:prstGeom prst="rect">
            <a:avLst/>
          </a:prstGeom>
          <a:noFill/>
        </p:spPr>
        <p:txBody>
          <a:bodyPr wrap="square" rtlCol="0">
            <a:spAutoFit/>
          </a:bodyPr>
          <a:lstStyle/>
          <a:p>
            <a:r>
              <a:rPr lang="en-US" b="1" err="1">
                <a:latin typeface="Raleway"/>
                <a:ea typeface="Raleway"/>
                <a:cs typeface="Raleway"/>
                <a:sym typeface="Raleway"/>
              </a:rPr>
              <a:t>Ahhaan</a:t>
            </a:r>
            <a:r>
              <a:rPr lang="en-US"/>
              <a:t> | 33</a:t>
            </a:r>
          </a:p>
        </p:txBody>
      </p:sp>
      <p:pic>
        <p:nvPicPr>
          <p:cNvPr id="1026" name="Picture 2">
            <a:extLst>
              <a:ext uri="{FF2B5EF4-FFF2-40B4-BE49-F238E27FC236}">
                <a16:creationId xmlns:a16="http://schemas.microsoft.com/office/drawing/2014/main" id="{D37C62EE-F917-170D-33AF-0009487150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0853" y="2343134"/>
            <a:ext cx="1932985" cy="19329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8134A2D-906A-5AB8-41E3-2F0E044291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35907" y="2438761"/>
            <a:ext cx="1932985" cy="193298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7C119D6-6753-4784-9688-37EF01820D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47209" y="2351497"/>
            <a:ext cx="1797490" cy="17974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50ACAED-CAA2-A77F-1A0F-3937BF9E775E}"/>
              </a:ext>
            </a:extLst>
          </p:cNvPr>
          <p:cNvSpPr txBox="1"/>
          <p:nvPr/>
        </p:nvSpPr>
        <p:spPr>
          <a:xfrm>
            <a:off x="1024448" y="4785756"/>
            <a:ext cx="2571923" cy="830997"/>
          </a:xfrm>
          <a:prstGeom prst="rect">
            <a:avLst/>
          </a:prstGeom>
          <a:noFill/>
        </p:spPr>
        <p:txBody>
          <a:bodyPr wrap="none" rtlCol="0">
            <a:spAutoFit/>
          </a:bodyPr>
          <a:lstStyle/>
          <a:p>
            <a:pPr algn="ctr"/>
            <a:r>
              <a:rPr lang="en-US" sz="2400" i="0">
                <a:solidFill>
                  <a:srgbClr val="0D0D0D"/>
                </a:solidFill>
                <a:effectLst/>
                <a:highlight>
                  <a:srgbClr val="FFFFFF"/>
                </a:highlight>
              </a:rPr>
              <a:t>Diversification of</a:t>
            </a:r>
          </a:p>
          <a:p>
            <a:pPr algn="ctr"/>
            <a:r>
              <a:rPr lang="en-US" sz="2400" i="0">
                <a:solidFill>
                  <a:srgbClr val="0D0D0D"/>
                </a:solidFill>
                <a:effectLst/>
                <a:highlight>
                  <a:srgbClr val="FFFFFF"/>
                </a:highlight>
              </a:rPr>
              <a:t> Loan Portfolio</a:t>
            </a:r>
            <a:endParaRPr lang="en-US" sz="2400"/>
          </a:p>
        </p:txBody>
      </p:sp>
      <p:sp>
        <p:nvSpPr>
          <p:cNvPr id="15" name="TextBox 14">
            <a:extLst>
              <a:ext uri="{FF2B5EF4-FFF2-40B4-BE49-F238E27FC236}">
                <a16:creationId xmlns:a16="http://schemas.microsoft.com/office/drawing/2014/main" id="{DD7B9342-8E2A-D4BE-9A24-D6808F64771E}"/>
              </a:ext>
            </a:extLst>
          </p:cNvPr>
          <p:cNvSpPr txBox="1"/>
          <p:nvPr/>
        </p:nvSpPr>
        <p:spPr>
          <a:xfrm>
            <a:off x="4852281" y="4770048"/>
            <a:ext cx="3062312" cy="830997"/>
          </a:xfrm>
          <a:prstGeom prst="rect">
            <a:avLst/>
          </a:prstGeom>
          <a:noFill/>
        </p:spPr>
        <p:txBody>
          <a:bodyPr wrap="none" rtlCol="0">
            <a:spAutoFit/>
          </a:bodyPr>
          <a:lstStyle/>
          <a:p>
            <a:pPr algn="ctr"/>
            <a:r>
              <a:rPr lang="en-US" sz="2400">
                <a:solidFill>
                  <a:srgbClr val="0D0D0D"/>
                </a:solidFill>
                <a:highlight>
                  <a:srgbClr val="FFFFFF"/>
                </a:highlight>
              </a:rPr>
              <a:t>Targeted Marketing </a:t>
            </a:r>
          </a:p>
          <a:p>
            <a:pPr algn="ctr"/>
            <a:r>
              <a:rPr lang="en-US" sz="2400">
                <a:solidFill>
                  <a:srgbClr val="0D0D0D"/>
                </a:solidFill>
                <a:highlight>
                  <a:srgbClr val="FFFFFF"/>
                </a:highlight>
              </a:rPr>
              <a:t>and Outreach</a:t>
            </a:r>
          </a:p>
        </p:txBody>
      </p:sp>
      <p:sp>
        <p:nvSpPr>
          <p:cNvPr id="16" name="TextBox 15">
            <a:extLst>
              <a:ext uri="{FF2B5EF4-FFF2-40B4-BE49-F238E27FC236}">
                <a16:creationId xmlns:a16="http://schemas.microsoft.com/office/drawing/2014/main" id="{3C9B88F5-F9D9-BD6F-3404-A04A13CE89FF}"/>
              </a:ext>
            </a:extLst>
          </p:cNvPr>
          <p:cNvSpPr txBox="1"/>
          <p:nvPr/>
        </p:nvSpPr>
        <p:spPr>
          <a:xfrm>
            <a:off x="9012521" y="4785755"/>
            <a:ext cx="3066865" cy="830997"/>
          </a:xfrm>
          <a:prstGeom prst="rect">
            <a:avLst/>
          </a:prstGeom>
          <a:noFill/>
        </p:spPr>
        <p:txBody>
          <a:bodyPr wrap="none" rtlCol="0">
            <a:spAutoFit/>
          </a:bodyPr>
          <a:lstStyle/>
          <a:p>
            <a:pPr algn="ctr"/>
            <a:r>
              <a:rPr lang="en-US" sz="2400">
                <a:solidFill>
                  <a:srgbClr val="0D0D0D"/>
                </a:solidFill>
                <a:highlight>
                  <a:srgbClr val="FFFFFF"/>
                </a:highlight>
              </a:rPr>
              <a:t>Customer Education</a:t>
            </a:r>
          </a:p>
          <a:p>
            <a:pPr algn="ctr"/>
            <a:r>
              <a:rPr lang="en-US" sz="2400">
                <a:solidFill>
                  <a:srgbClr val="0D0D0D"/>
                </a:solidFill>
                <a:highlight>
                  <a:srgbClr val="FFFFFF"/>
                </a:highlight>
              </a:rPr>
              <a:t> and Support</a:t>
            </a:r>
          </a:p>
        </p:txBody>
      </p:sp>
    </p:spTree>
    <p:extLst>
      <p:ext uri="{BB962C8B-B14F-4D97-AF65-F5344CB8AC3E}">
        <p14:creationId xmlns:p14="http://schemas.microsoft.com/office/powerpoint/2010/main" val="252600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EE057C-E070-A767-CC6B-56107E63D38A}"/>
              </a:ext>
            </a:extLst>
          </p:cNvPr>
          <p:cNvSpPr txBox="1"/>
          <p:nvPr/>
        </p:nvSpPr>
        <p:spPr>
          <a:xfrm>
            <a:off x="3058610" y="442754"/>
            <a:ext cx="6649654" cy="620170"/>
          </a:xfrm>
          <a:prstGeom prst="rect">
            <a:avLst/>
          </a:prstGeom>
          <a:noFill/>
        </p:spPr>
        <p:txBody>
          <a:bodyPr wrap="square">
            <a:spAutoFit/>
          </a:bodyPr>
          <a:lstStyle/>
          <a:p>
            <a:pPr marL="0" marR="0" lvl="0" indent="0" algn="ctr" defTabSz="914400">
              <a:lnSpc>
                <a:spcPct val="85000"/>
              </a:lnSpc>
              <a:spcBef>
                <a:spcPct val="0"/>
              </a:spcBef>
              <a:spcAft>
                <a:spcPts val="600"/>
              </a:spcAft>
            </a:pPr>
            <a:r>
              <a:rPr lang="en-US" sz="4000" b="1" spc="-150">
                <a:latin typeface="Raleway" pitchFamily="2" charset="0"/>
                <a:ea typeface="+mj-ea"/>
                <a:cs typeface="+mj-cs"/>
              </a:rPr>
              <a:t>BENEFIT OF OUR SYSTEM</a:t>
            </a:r>
          </a:p>
        </p:txBody>
      </p:sp>
      <p:pic>
        <p:nvPicPr>
          <p:cNvPr id="3" name="Picture 2">
            <a:extLst>
              <a:ext uri="{FF2B5EF4-FFF2-40B4-BE49-F238E27FC236}">
                <a16:creationId xmlns:a16="http://schemas.microsoft.com/office/drawing/2014/main" id="{A74E1BB1-64ED-C2FC-3D25-3CAA2E2D3776}"/>
              </a:ext>
            </a:extLst>
          </p:cNvPr>
          <p:cNvPicPr>
            <a:picLocks noChangeAspect="1"/>
          </p:cNvPicPr>
          <p:nvPr/>
        </p:nvPicPr>
        <p:blipFill>
          <a:blip r:embed="rId3"/>
          <a:stretch>
            <a:fillRect/>
          </a:stretch>
        </p:blipFill>
        <p:spPr>
          <a:xfrm>
            <a:off x="0" y="6858878"/>
            <a:ext cx="13004800" cy="456322"/>
          </a:xfrm>
          <a:prstGeom prst="rect">
            <a:avLst/>
          </a:prstGeom>
        </p:spPr>
      </p:pic>
      <p:grpSp>
        <p:nvGrpSpPr>
          <p:cNvPr id="6" name="Group 5">
            <a:extLst>
              <a:ext uri="{FF2B5EF4-FFF2-40B4-BE49-F238E27FC236}">
                <a16:creationId xmlns:a16="http://schemas.microsoft.com/office/drawing/2014/main" id="{764B5EAF-7785-1437-677F-D19EC934ED49}"/>
              </a:ext>
            </a:extLst>
          </p:cNvPr>
          <p:cNvGrpSpPr/>
          <p:nvPr/>
        </p:nvGrpSpPr>
        <p:grpSpPr>
          <a:xfrm>
            <a:off x="741680" y="2952851"/>
            <a:ext cx="3551668" cy="2881907"/>
            <a:chOff x="1488686" y="2921017"/>
            <a:chExt cx="3551668" cy="2881907"/>
          </a:xfrm>
        </p:grpSpPr>
        <p:sp>
          <p:nvSpPr>
            <p:cNvPr id="28" name="Freeform 3">
              <a:extLst>
                <a:ext uri="{FF2B5EF4-FFF2-40B4-BE49-F238E27FC236}">
                  <a16:creationId xmlns:a16="http://schemas.microsoft.com/office/drawing/2014/main" id="{E85AE24A-3208-E9D1-032A-F1BDF99AC555}"/>
                </a:ext>
              </a:extLst>
            </p:cNvPr>
            <p:cNvSpPr/>
            <p:nvPr/>
          </p:nvSpPr>
          <p:spPr>
            <a:xfrm>
              <a:off x="1488686" y="2921017"/>
              <a:ext cx="3551668" cy="1525687"/>
            </a:xfrm>
            <a:custGeom>
              <a:avLst/>
              <a:gdLst/>
              <a:ahLst/>
              <a:cxnLst/>
              <a:rect l="l" t="t" r="r" b="b"/>
              <a:pathLst>
                <a:path w="4120181" h="1618107">
                  <a:moveTo>
                    <a:pt x="0" y="0"/>
                  </a:moveTo>
                  <a:lnTo>
                    <a:pt x="4120181" y="0"/>
                  </a:lnTo>
                  <a:lnTo>
                    <a:pt x="4120181" y="1618107"/>
                  </a:lnTo>
                  <a:lnTo>
                    <a:pt x="0" y="16181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3" name="Freeform 8">
              <a:extLst>
                <a:ext uri="{FF2B5EF4-FFF2-40B4-BE49-F238E27FC236}">
                  <a16:creationId xmlns:a16="http://schemas.microsoft.com/office/drawing/2014/main" id="{13085C48-05F9-DC46-C5E8-DD89B0077BE2}"/>
                </a:ext>
              </a:extLst>
            </p:cNvPr>
            <p:cNvSpPr/>
            <p:nvPr/>
          </p:nvSpPr>
          <p:spPr>
            <a:xfrm>
              <a:off x="2696925" y="3118202"/>
              <a:ext cx="1121170" cy="1246749"/>
            </a:xfrm>
            <a:custGeom>
              <a:avLst/>
              <a:gdLst/>
              <a:ahLst/>
              <a:cxnLst/>
              <a:rect l="l" t="t" r="r" b="b"/>
              <a:pathLst>
                <a:path w="1300635" h="1322272">
                  <a:moveTo>
                    <a:pt x="0" y="0"/>
                  </a:moveTo>
                  <a:lnTo>
                    <a:pt x="1300635" y="0"/>
                  </a:lnTo>
                  <a:lnTo>
                    <a:pt x="1300635" y="1322272"/>
                  </a:lnTo>
                  <a:lnTo>
                    <a:pt x="0" y="1322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6" name="TextBox 11">
              <a:extLst>
                <a:ext uri="{FF2B5EF4-FFF2-40B4-BE49-F238E27FC236}">
                  <a16:creationId xmlns:a16="http://schemas.microsoft.com/office/drawing/2014/main" id="{E94D17C2-D118-7EF3-8A89-EF00A88038B5}"/>
                </a:ext>
              </a:extLst>
            </p:cNvPr>
            <p:cNvSpPr txBox="1"/>
            <p:nvPr/>
          </p:nvSpPr>
          <p:spPr>
            <a:xfrm>
              <a:off x="1735440" y="4643889"/>
              <a:ext cx="3058159" cy="1159035"/>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075"/>
                </a:lnSpc>
              </a:pPr>
              <a:r>
                <a:rPr lang="en-US" sz="2196" b="1"/>
                <a:t>Evaluation of Applicants with Limited Credit</a:t>
              </a:r>
            </a:p>
          </p:txBody>
        </p:sp>
      </p:grpSp>
      <p:grpSp>
        <p:nvGrpSpPr>
          <p:cNvPr id="7" name="Group 6">
            <a:extLst>
              <a:ext uri="{FF2B5EF4-FFF2-40B4-BE49-F238E27FC236}">
                <a16:creationId xmlns:a16="http://schemas.microsoft.com/office/drawing/2014/main" id="{312D3450-CFB9-8E6E-0052-92D1CF1EAFDF}"/>
              </a:ext>
            </a:extLst>
          </p:cNvPr>
          <p:cNvGrpSpPr/>
          <p:nvPr/>
        </p:nvGrpSpPr>
        <p:grpSpPr>
          <a:xfrm>
            <a:off x="8711452" y="2952851"/>
            <a:ext cx="3551668" cy="3230945"/>
            <a:chOff x="7695452" y="2921017"/>
            <a:chExt cx="3551668" cy="3230945"/>
          </a:xfrm>
        </p:grpSpPr>
        <p:sp>
          <p:nvSpPr>
            <p:cNvPr id="30" name="Freeform 5">
              <a:extLst>
                <a:ext uri="{FF2B5EF4-FFF2-40B4-BE49-F238E27FC236}">
                  <a16:creationId xmlns:a16="http://schemas.microsoft.com/office/drawing/2014/main" id="{675FF1AB-76FF-97CB-C1BF-38A28927527E}"/>
                </a:ext>
              </a:extLst>
            </p:cNvPr>
            <p:cNvSpPr/>
            <p:nvPr/>
          </p:nvSpPr>
          <p:spPr>
            <a:xfrm>
              <a:off x="7695452" y="2921017"/>
              <a:ext cx="3551668" cy="1525687"/>
            </a:xfrm>
            <a:custGeom>
              <a:avLst/>
              <a:gdLst/>
              <a:ahLst/>
              <a:cxnLst/>
              <a:rect l="l" t="t" r="r" b="b"/>
              <a:pathLst>
                <a:path w="4120181" h="1618107">
                  <a:moveTo>
                    <a:pt x="0" y="0"/>
                  </a:moveTo>
                  <a:lnTo>
                    <a:pt x="4120181" y="0"/>
                  </a:lnTo>
                  <a:lnTo>
                    <a:pt x="4120181" y="1618107"/>
                  </a:lnTo>
                  <a:lnTo>
                    <a:pt x="0" y="16181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4" name="Freeform 9">
              <a:extLst>
                <a:ext uri="{FF2B5EF4-FFF2-40B4-BE49-F238E27FC236}">
                  <a16:creationId xmlns:a16="http://schemas.microsoft.com/office/drawing/2014/main" id="{C1C2F24F-A706-8256-22A3-D969285DB578}"/>
                </a:ext>
              </a:extLst>
            </p:cNvPr>
            <p:cNvSpPr/>
            <p:nvPr/>
          </p:nvSpPr>
          <p:spPr>
            <a:xfrm>
              <a:off x="8943702" y="3069695"/>
              <a:ext cx="1080910" cy="1199762"/>
            </a:xfrm>
            <a:custGeom>
              <a:avLst/>
              <a:gdLst/>
              <a:ahLst/>
              <a:cxnLst/>
              <a:rect l="l" t="t" r="r" b="b"/>
              <a:pathLst>
                <a:path w="1253930" h="1272438">
                  <a:moveTo>
                    <a:pt x="0" y="0"/>
                  </a:moveTo>
                  <a:lnTo>
                    <a:pt x="1253929" y="0"/>
                  </a:lnTo>
                  <a:lnTo>
                    <a:pt x="1253929" y="1272438"/>
                  </a:lnTo>
                  <a:lnTo>
                    <a:pt x="0" y="127243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7" name="TextBox 12">
              <a:extLst>
                <a:ext uri="{FF2B5EF4-FFF2-40B4-BE49-F238E27FC236}">
                  <a16:creationId xmlns:a16="http://schemas.microsoft.com/office/drawing/2014/main" id="{25AB00ED-79A4-1289-1619-7C7A7767ACFC}"/>
                </a:ext>
              </a:extLst>
            </p:cNvPr>
            <p:cNvSpPr txBox="1"/>
            <p:nvPr/>
          </p:nvSpPr>
          <p:spPr>
            <a:xfrm>
              <a:off x="7822997" y="4595382"/>
              <a:ext cx="3322320" cy="155658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075"/>
                </a:lnSpc>
              </a:pPr>
              <a:r>
                <a:rPr lang="en-US" sz="2196" b="1"/>
                <a:t>Analysis of Best Loan Terms to Increase Repayment Ability by Applicants</a:t>
              </a:r>
            </a:p>
          </p:txBody>
        </p:sp>
      </p:grpSp>
      <p:grpSp>
        <p:nvGrpSpPr>
          <p:cNvPr id="8" name="Group 7">
            <a:extLst>
              <a:ext uri="{FF2B5EF4-FFF2-40B4-BE49-F238E27FC236}">
                <a16:creationId xmlns:a16="http://schemas.microsoft.com/office/drawing/2014/main" id="{D30758E2-586B-A350-DAFA-FBFCE7BB9693}"/>
              </a:ext>
            </a:extLst>
          </p:cNvPr>
          <p:cNvGrpSpPr/>
          <p:nvPr/>
        </p:nvGrpSpPr>
        <p:grpSpPr>
          <a:xfrm>
            <a:off x="4726566" y="1507526"/>
            <a:ext cx="3551668" cy="2971012"/>
            <a:chOff x="4603805" y="1475692"/>
            <a:chExt cx="3551668" cy="2971012"/>
          </a:xfrm>
        </p:grpSpPr>
        <p:sp>
          <p:nvSpPr>
            <p:cNvPr id="29" name="Freeform 4">
              <a:extLst>
                <a:ext uri="{FF2B5EF4-FFF2-40B4-BE49-F238E27FC236}">
                  <a16:creationId xmlns:a16="http://schemas.microsoft.com/office/drawing/2014/main" id="{22363A8A-ADA1-BD2B-60BD-62B0944206AB}"/>
                </a:ext>
              </a:extLst>
            </p:cNvPr>
            <p:cNvSpPr/>
            <p:nvPr/>
          </p:nvSpPr>
          <p:spPr>
            <a:xfrm flipH="1" flipV="1">
              <a:off x="4603805" y="2921017"/>
              <a:ext cx="3551668" cy="1525687"/>
            </a:xfrm>
            <a:custGeom>
              <a:avLst/>
              <a:gdLst/>
              <a:ahLst/>
              <a:cxnLst/>
              <a:rect l="l" t="t" r="r" b="b"/>
              <a:pathLst>
                <a:path w="4120181" h="1618107">
                  <a:moveTo>
                    <a:pt x="4120181" y="1618107"/>
                  </a:moveTo>
                  <a:lnTo>
                    <a:pt x="0" y="1618107"/>
                  </a:lnTo>
                  <a:lnTo>
                    <a:pt x="0" y="0"/>
                  </a:lnTo>
                  <a:lnTo>
                    <a:pt x="4120181" y="0"/>
                  </a:lnTo>
                  <a:lnTo>
                    <a:pt x="4120181" y="1618107"/>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2" name="Freeform 7">
              <a:extLst>
                <a:ext uri="{FF2B5EF4-FFF2-40B4-BE49-F238E27FC236}">
                  <a16:creationId xmlns:a16="http://schemas.microsoft.com/office/drawing/2014/main" id="{26899553-73E0-B112-0638-D1D6E5ED121E}"/>
                </a:ext>
              </a:extLst>
            </p:cNvPr>
            <p:cNvSpPr/>
            <p:nvPr/>
          </p:nvSpPr>
          <p:spPr>
            <a:xfrm>
              <a:off x="5809728" y="3060486"/>
              <a:ext cx="1139821" cy="1246749"/>
            </a:xfrm>
            <a:custGeom>
              <a:avLst/>
              <a:gdLst/>
              <a:ahLst/>
              <a:cxnLst/>
              <a:rect l="l" t="t" r="r" b="b"/>
              <a:pathLst>
                <a:path w="1322272" h="1322272">
                  <a:moveTo>
                    <a:pt x="0" y="0"/>
                  </a:moveTo>
                  <a:lnTo>
                    <a:pt x="1322272" y="0"/>
                  </a:lnTo>
                  <a:lnTo>
                    <a:pt x="1322272" y="1322272"/>
                  </a:lnTo>
                  <a:lnTo>
                    <a:pt x="0" y="132227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8" name="TextBox 13">
              <a:extLst>
                <a:ext uri="{FF2B5EF4-FFF2-40B4-BE49-F238E27FC236}">
                  <a16:creationId xmlns:a16="http://schemas.microsoft.com/office/drawing/2014/main" id="{BDA8ADCD-DBB9-6509-B848-7781FA165255}"/>
                </a:ext>
              </a:extLst>
            </p:cNvPr>
            <p:cNvSpPr txBox="1"/>
            <p:nvPr/>
          </p:nvSpPr>
          <p:spPr>
            <a:xfrm>
              <a:off x="4682919" y="1475692"/>
              <a:ext cx="3472554" cy="1159035"/>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075"/>
                </a:lnSpc>
              </a:pPr>
              <a:r>
                <a:rPr lang="en-US" sz="2196" b="1"/>
                <a:t>Determination of Loan Repayment Ability with Outside Factors </a:t>
              </a:r>
            </a:p>
          </p:txBody>
        </p:sp>
      </p:grpSp>
      <p:sp>
        <p:nvSpPr>
          <p:cNvPr id="5" name="TextBox 4">
            <a:extLst>
              <a:ext uri="{FF2B5EF4-FFF2-40B4-BE49-F238E27FC236}">
                <a16:creationId xmlns:a16="http://schemas.microsoft.com/office/drawing/2014/main" id="{1EDB0904-6E6D-D6E0-A400-A586A51D92EC}"/>
              </a:ext>
            </a:extLst>
          </p:cNvPr>
          <p:cNvSpPr txBox="1"/>
          <p:nvPr/>
        </p:nvSpPr>
        <p:spPr>
          <a:xfrm>
            <a:off x="304800" y="6890229"/>
            <a:ext cx="1696720" cy="376798"/>
          </a:xfrm>
          <a:prstGeom prst="rect">
            <a:avLst/>
          </a:prstGeom>
          <a:noFill/>
        </p:spPr>
        <p:txBody>
          <a:bodyPr wrap="square" rtlCol="0">
            <a:spAutoFit/>
          </a:bodyPr>
          <a:lstStyle/>
          <a:p>
            <a:r>
              <a:rPr lang="en-US" b="1" err="1">
                <a:latin typeface="Raleway"/>
                <a:ea typeface="Raleway"/>
                <a:cs typeface="Raleway"/>
                <a:sym typeface="Raleway"/>
              </a:rPr>
              <a:t>Ahhaan</a:t>
            </a:r>
            <a:r>
              <a:rPr lang="en-US"/>
              <a:t> | 34</a:t>
            </a:r>
          </a:p>
        </p:txBody>
      </p:sp>
    </p:spTree>
    <p:extLst>
      <p:ext uri="{BB962C8B-B14F-4D97-AF65-F5344CB8AC3E}">
        <p14:creationId xmlns:p14="http://schemas.microsoft.com/office/powerpoint/2010/main" val="265089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86BF36-B149-233D-9D17-C3263DCA744B}"/>
              </a:ext>
            </a:extLst>
          </p:cNvPr>
          <p:cNvSpPr txBox="1"/>
          <p:nvPr/>
        </p:nvSpPr>
        <p:spPr>
          <a:xfrm>
            <a:off x="2640973" y="0"/>
            <a:ext cx="7722853" cy="1446550"/>
          </a:xfrm>
          <a:prstGeom prst="rect">
            <a:avLst/>
          </a:prstGeom>
          <a:noFill/>
        </p:spPr>
        <p:txBody>
          <a:bodyPr wrap="square" rtlCol="0">
            <a:spAutoFit/>
          </a:bodyPr>
          <a:lstStyle/>
          <a:p>
            <a:pPr algn="ctr"/>
            <a:r>
              <a:rPr lang="en-US" sz="8800" b="1">
                <a:latin typeface="Raleway" pitchFamily="2" charset="0"/>
              </a:rPr>
              <a:t>THANK YOU!</a:t>
            </a:r>
          </a:p>
        </p:txBody>
      </p:sp>
      <p:pic>
        <p:nvPicPr>
          <p:cNvPr id="1026" name="Picture 2" descr="How to do Financial Planning with a Loan Repayment?">
            <a:extLst>
              <a:ext uri="{FF2B5EF4-FFF2-40B4-BE49-F238E27FC236}">
                <a16:creationId xmlns:a16="http://schemas.microsoft.com/office/drawing/2014/main" id="{5B386A20-9514-B670-CEBD-E9916FF657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7076" y="1518827"/>
            <a:ext cx="9010647" cy="487671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F2ECAA9F-005B-88A1-D268-693AEE4395A2}"/>
              </a:ext>
            </a:extLst>
          </p:cNvPr>
          <p:cNvPicPr>
            <a:picLocks noChangeAspect="1"/>
          </p:cNvPicPr>
          <p:nvPr/>
        </p:nvPicPr>
        <p:blipFill>
          <a:blip r:embed="rId3"/>
          <a:stretch>
            <a:fillRect/>
          </a:stretch>
        </p:blipFill>
        <p:spPr>
          <a:xfrm>
            <a:off x="0" y="6858878"/>
            <a:ext cx="13004800" cy="456322"/>
          </a:xfrm>
          <a:prstGeom prst="rect">
            <a:avLst/>
          </a:prstGeom>
        </p:spPr>
      </p:pic>
    </p:spTree>
    <p:extLst>
      <p:ext uri="{BB962C8B-B14F-4D97-AF65-F5344CB8AC3E}">
        <p14:creationId xmlns:p14="http://schemas.microsoft.com/office/powerpoint/2010/main" val="657027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EE057C-E070-A767-CC6B-56107E63D38A}"/>
              </a:ext>
            </a:extLst>
          </p:cNvPr>
          <p:cNvSpPr txBox="1"/>
          <p:nvPr/>
        </p:nvSpPr>
        <p:spPr>
          <a:xfrm>
            <a:off x="3058610" y="442754"/>
            <a:ext cx="6649654" cy="620170"/>
          </a:xfrm>
          <a:prstGeom prst="rect">
            <a:avLst/>
          </a:prstGeom>
          <a:noFill/>
        </p:spPr>
        <p:txBody>
          <a:bodyPr wrap="square">
            <a:spAutoFit/>
          </a:bodyPr>
          <a:lstStyle/>
          <a:p>
            <a:pPr marL="0" marR="0" lvl="0" indent="0" algn="ctr" defTabSz="914400">
              <a:lnSpc>
                <a:spcPct val="85000"/>
              </a:lnSpc>
              <a:spcBef>
                <a:spcPct val="0"/>
              </a:spcBef>
              <a:spcAft>
                <a:spcPts val="600"/>
              </a:spcAft>
            </a:pPr>
            <a:r>
              <a:rPr lang="en-US" sz="4000" b="1" spc="-150">
                <a:latin typeface="Raleway" pitchFamily="2" charset="0"/>
                <a:ea typeface="+mj-ea"/>
                <a:cs typeface="+mj-cs"/>
              </a:rPr>
              <a:t>BACKGROUND</a:t>
            </a:r>
          </a:p>
        </p:txBody>
      </p:sp>
      <p:sp>
        <p:nvSpPr>
          <p:cNvPr id="5" name="TextBox 4">
            <a:extLst>
              <a:ext uri="{FF2B5EF4-FFF2-40B4-BE49-F238E27FC236}">
                <a16:creationId xmlns:a16="http://schemas.microsoft.com/office/drawing/2014/main" id="{3DED2F8E-575E-BD0F-1975-61412582F707}"/>
              </a:ext>
            </a:extLst>
          </p:cNvPr>
          <p:cNvSpPr txBox="1"/>
          <p:nvPr/>
        </p:nvSpPr>
        <p:spPr>
          <a:xfrm>
            <a:off x="767144" y="1642817"/>
            <a:ext cx="11470512" cy="4029565"/>
          </a:xfrm>
          <a:prstGeom prst="rect">
            <a:avLst/>
          </a:prstGeom>
          <a:noFill/>
        </p:spPr>
        <p:txBody>
          <a:bodyPr wrap="square">
            <a:spAutoFit/>
          </a:bodyPr>
          <a:lstStyle/>
          <a:p>
            <a:pPr marL="285750" indent="-228600" defTabSz="914400">
              <a:lnSpc>
                <a:spcPct val="110000"/>
              </a:lnSpc>
              <a:spcAft>
                <a:spcPts val="600"/>
              </a:spcAft>
              <a:buClr>
                <a:schemeClr val="accent1"/>
              </a:buClr>
              <a:buSzPct val="110000"/>
              <a:buFont typeface="Wingdings" panose="05000000000000000000" pitchFamily="2" charset="2"/>
              <a:buChar char="§"/>
            </a:pPr>
            <a:r>
              <a:rPr lang="en-US" sz="2300"/>
              <a:t>In emerging markets, having access to credit is crucial for both individuals and businesses to seize economic opportunities</a:t>
            </a:r>
          </a:p>
          <a:p>
            <a:pPr marL="742950" lvl="1" indent="-228600" defTabSz="914400">
              <a:lnSpc>
                <a:spcPct val="110000"/>
              </a:lnSpc>
              <a:spcAft>
                <a:spcPts val="600"/>
              </a:spcAft>
              <a:buClr>
                <a:schemeClr val="accent1"/>
              </a:buClr>
              <a:buSzPct val="110000"/>
              <a:buFont typeface="Wingdings" panose="05000000000000000000" pitchFamily="2" charset="2"/>
              <a:buChar char="§"/>
            </a:pPr>
            <a:r>
              <a:rPr lang="en-US" sz="2300"/>
              <a:t>A major issue is </a:t>
            </a:r>
            <a:r>
              <a:rPr lang="en-US" sz="2300">
                <a:solidFill>
                  <a:srgbClr val="F81B02"/>
                </a:solidFill>
              </a:rPr>
              <a:t>the lack of detailed credit histories </a:t>
            </a:r>
            <a:r>
              <a:rPr lang="en-US" sz="2300"/>
              <a:t>for most people</a:t>
            </a:r>
          </a:p>
          <a:p>
            <a:pPr marL="285750" indent="-228600" defTabSz="914400">
              <a:lnSpc>
                <a:spcPct val="110000"/>
              </a:lnSpc>
              <a:spcAft>
                <a:spcPts val="600"/>
              </a:spcAft>
              <a:buClr>
                <a:schemeClr val="accent1"/>
              </a:buClr>
              <a:buSzPct val="110000"/>
              <a:buFont typeface="Wingdings" panose="05000000000000000000" pitchFamily="2" charset="2"/>
              <a:buChar char="§"/>
            </a:pPr>
            <a:r>
              <a:rPr lang="en-US" sz="2300"/>
              <a:t>Therefore, financial institutions face the challenge of evaluating the creditworthiness of individuals</a:t>
            </a:r>
          </a:p>
          <a:p>
            <a:pPr marL="285750" indent="-228600" defTabSz="914400">
              <a:lnSpc>
                <a:spcPct val="110000"/>
              </a:lnSpc>
              <a:spcAft>
                <a:spcPts val="600"/>
              </a:spcAft>
              <a:buClr>
                <a:schemeClr val="accent1"/>
              </a:buClr>
              <a:buSzPct val="110000"/>
              <a:buFont typeface="Wingdings" panose="05000000000000000000" pitchFamily="2" charset="2"/>
              <a:buChar char="§"/>
            </a:pPr>
            <a:r>
              <a:rPr lang="en-US" sz="2300"/>
              <a:t>This leads to two main problems: </a:t>
            </a:r>
          </a:p>
          <a:p>
            <a:pPr marL="742950" lvl="1" indent="-228600" defTabSz="914400">
              <a:lnSpc>
                <a:spcPct val="110000"/>
              </a:lnSpc>
              <a:spcAft>
                <a:spcPts val="600"/>
              </a:spcAft>
              <a:buClr>
                <a:schemeClr val="accent1"/>
              </a:buClr>
              <a:buSzPct val="110000"/>
              <a:buFont typeface="Wingdings" panose="05000000000000000000" pitchFamily="2" charset="2"/>
              <a:buChar char="§"/>
            </a:pPr>
            <a:r>
              <a:rPr lang="en-US" sz="2300"/>
              <a:t>People are unable to get credit at all</a:t>
            </a:r>
          </a:p>
          <a:p>
            <a:pPr marL="742950" lvl="1" indent="-228600" defTabSz="914400">
              <a:lnSpc>
                <a:spcPct val="110000"/>
              </a:lnSpc>
              <a:spcAft>
                <a:spcPts val="600"/>
              </a:spcAft>
              <a:buClr>
                <a:schemeClr val="accent1"/>
              </a:buClr>
              <a:buSzPct val="110000"/>
              <a:buFont typeface="Wingdings" panose="05000000000000000000" pitchFamily="2" charset="2"/>
              <a:buChar char="§"/>
            </a:pPr>
            <a:r>
              <a:rPr lang="en-US" sz="2300"/>
              <a:t>They receive loans with unsustainable terms </a:t>
            </a:r>
          </a:p>
          <a:p>
            <a:pPr marL="285750" indent="-228600" defTabSz="914400">
              <a:lnSpc>
                <a:spcPct val="110000"/>
              </a:lnSpc>
              <a:spcAft>
                <a:spcPts val="600"/>
              </a:spcAft>
              <a:buClr>
                <a:schemeClr val="accent1"/>
              </a:buClr>
              <a:buSzPct val="110000"/>
              <a:buFont typeface="Wingdings" panose="05000000000000000000" pitchFamily="2" charset="2"/>
              <a:buChar char="§"/>
            </a:pPr>
            <a:r>
              <a:rPr lang="en-US" sz="2300"/>
              <a:t>This situation highlights the urgent need for </a:t>
            </a:r>
            <a:r>
              <a:rPr lang="en-US" sz="2300">
                <a:solidFill>
                  <a:srgbClr val="F81B02"/>
                </a:solidFill>
              </a:rPr>
              <a:t>new methods of assessing credit</a:t>
            </a:r>
          </a:p>
        </p:txBody>
      </p:sp>
      <p:pic>
        <p:nvPicPr>
          <p:cNvPr id="3" name="Picture 2">
            <a:extLst>
              <a:ext uri="{FF2B5EF4-FFF2-40B4-BE49-F238E27FC236}">
                <a16:creationId xmlns:a16="http://schemas.microsoft.com/office/drawing/2014/main" id="{D11D9251-45C9-B211-3433-6E189403FF24}"/>
              </a:ext>
            </a:extLst>
          </p:cNvPr>
          <p:cNvPicPr>
            <a:picLocks noChangeAspect="1"/>
          </p:cNvPicPr>
          <p:nvPr/>
        </p:nvPicPr>
        <p:blipFill>
          <a:blip r:embed="rId2"/>
          <a:stretch>
            <a:fillRect/>
          </a:stretch>
        </p:blipFill>
        <p:spPr>
          <a:xfrm>
            <a:off x="0" y="6858878"/>
            <a:ext cx="13004800" cy="456322"/>
          </a:xfrm>
          <a:prstGeom prst="rect">
            <a:avLst/>
          </a:prstGeom>
        </p:spPr>
      </p:pic>
      <p:sp>
        <p:nvSpPr>
          <p:cNvPr id="6" name="TextBox 5">
            <a:extLst>
              <a:ext uri="{FF2B5EF4-FFF2-40B4-BE49-F238E27FC236}">
                <a16:creationId xmlns:a16="http://schemas.microsoft.com/office/drawing/2014/main" id="{45452A15-33AF-FB1C-7FC1-194BB39E48E8}"/>
              </a:ext>
            </a:extLst>
          </p:cNvPr>
          <p:cNvSpPr txBox="1"/>
          <p:nvPr/>
        </p:nvSpPr>
        <p:spPr>
          <a:xfrm>
            <a:off x="304800" y="6890229"/>
            <a:ext cx="1696720" cy="376798"/>
          </a:xfrm>
          <a:prstGeom prst="rect">
            <a:avLst/>
          </a:prstGeom>
          <a:noFill/>
        </p:spPr>
        <p:txBody>
          <a:bodyPr wrap="square" rtlCol="0">
            <a:spAutoFit/>
          </a:bodyPr>
          <a:lstStyle/>
          <a:p>
            <a:r>
              <a:rPr lang="en-US"/>
              <a:t>Megan | 3</a:t>
            </a:r>
          </a:p>
        </p:txBody>
      </p:sp>
    </p:spTree>
    <p:extLst>
      <p:ext uri="{BB962C8B-B14F-4D97-AF65-F5344CB8AC3E}">
        <p14:creationId xmlns:p14="http://schemas.microsoft.com/office/powerpoint/2010/main" val="4252840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AC46B2-49FD-308F-340E-D8BFC56331B7}"/>
              </a:ext>
            </a:extLst>
          </p:cNvPr>
          <p:cNvSpPr txBox="1"/>
          <p:nvPr/>
        </p:nvSpPr>
        <p:spPr>
          <a:xfrm>
            <a:off x="3564917" y="112916"/>
            <a:ext cx="5874966" cy="646331"/>
          </a:xfrm>
          <a:prstGeom prst="rect">
            <a:avLst/>
          </a:prstGeom>
          <a:noFill/>
        </p:spPr>
        <p:txBody>
          <a:bodyPr wrap="square" lIns="91440" tIns="45720" rIns="91440" bIns="45720" anchor="t">
            <a:spAutoFit/>
          </a:bodyPr>
          <a:lstStyle/>
          <a:p>
            <a:pPr marL="0" marR="0" lvl="0" indent="0" algn="ctr" rtl="0">
              <a:lnSpc>
                <a:spcPct val="90000"/>
              </a:lnSpc>
              <a:spcBef>
                <a:spcPts val="0"/>
              </a:spcBef>
              <a:spcAft>
                <a:spcPts val="0"/>
              </a:spcAft>
              <a:buNone/>
            </a:pPr>
            <a:r>
              <a:rPr lang="en-US" sz="4000" b="1">
                <a:latin typeface="Raleway"/>
              </a:rPr>
              <a:t>PROBLEM STATEMENT</a:t>
            </a:r>
          </a:p>
        </p:txBody>
      </p:sp>
      <p:sp>
        <p:nvSpPr>
          <p:cNvPr id="5" name="TextBox 4">
            <a:extLst>
              <a:ext uri="{FF2B5EF4-FFF2-40B4-BE49-F238E27FC236}">
                <a16:creationId xmlns:a16="http://schemas.microsoft.com/office/drawing/2014/main" id="{99F405C7-5221-4B59-A0A3-CAB24F321F5E}"/>
              </a:ext>
            </a:extLst>
          </p:cNvPr>
          <p:cNvSpPr txBox="1"/>
          <p:nvPr/>
        </p:nvSpPr>
        <p:spPr>
          <a:xfrm>
            <a:off x="2741583" y="727558"/>
            <a:ext cx="7672638" cy="410514"/>
          </a:xfrm>
          <a:prstGeom prst="rect">
            <a:avLst/>
          </a:prstGeom>
          <a:noFill/>
        </p:spPr>
        <p:txBody>
          <a:bodyPr wrap="square" lIns="91440" tIns="45720" rIns="91440" bIns="45720" anchor="t">
            <a:spAutoFit/>
          </a:bodyPr>
          <a:lstStyle/>
          <a:p>
            <a:pPr algn="ctr"/>
            <a:r>
              <a:rPr lang="en-US" sz="2000" b="1" i="0">
                <a:effectLst/>
                <a:latin typeface="Raleway"/>
              </a:rPr>
              <a:t>Predicting </a:t>
            </a:r>
            <a:r>
              <a:rPr lang="en-US" sz="2000" b="1">
                <a:latin typeface="Raleway"/>
              </a:rPr>
              <a:t>Credit Worthiness</a:t>
            </a:r>
            <a:r>
              <a:rPr lang="en-US" sz="2000" b="1" i="0">
                <a:effectLst/>
                <a:latin typeface="Raleway"/>
              </a:rPr>
              <a:t> in the Absence of Credit History</a:t>
            </a:r>
            <a:endParaRPr lang="en-US" sz="2000">
              <a:latin typeface="Raleway"/>
            </a:endParaRPr>
          </a:p>
        </p:txBody>
      </p:sp>
      <p:grpSp>
        <p:nvGrpSpPr>
          <p:cNvPr id="29" name="Group 28">
            <a:extLst>
              <a:ext uri="{FF2B5EF4-FFF2-40B4-BE49-F238E27FC236}">
                <a16:creationId xmlns:a16="http://schemas.microsoft.com/office/drawing/2014/main" id="{35D6ECED-5EF3-16AF-92B2-851EE734DC23}"/>
              </a:ext>
            </a:extLst>
          </p:cNvPr>
          <p:cNvGrpSpPr/>
          <p:nvPr/>
        </p:nvGrpSpPr>
        <p:grpSpPr>
          <a:xfrm>
            <a:off x="1896974" y="1635443"/>
            <a:ext cx="1234440" cy="1234440"/>
            <a:chOff x="855254" y="1615718"/>
            <a:chExt cx="959379" cy="959379"/>
          </a:xfrm>
        </p:grpSpPr>
        <p:sp>
          <p:nvSpPr>
            <p:cNvPr id="4" name="Oval 3">
              <a:extLst>
                <a:ext uri="{FF2B5EF4-FFF2-40B4-BE49-F238E27FC236}">
                  <a16:creationId xmlns:a16="http://schemas.microsoft.com/office/drawing/2014/main" id="{CFDFC34C-C63D-DCCE-E6B3-05D4CC54E183}"/>
                </a:ext>
              </a:extLst>
            </p:cNvPr>
            <p:cNvSpPr/>
            <p:nvPr/>
          </p:nvSpPr>
          <p:spPr>
            <a:xfrm>
              <a:off x="855254" y="1615718"/>
              <a:ext cx="959379" cy="959379"/>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 name="Rectangle 5" descr="Money">
              <a:extLst>
                <a:ext uri="{FF2B5EF4-FFF2-40B4-BE49-F238E27FC236}">
                  <a16:creationId xmlns:a16="http://schemas.microsoft.com/office/drawing/2014/main" id="{4625D96C-5E1B-2E97-16FA-EAC44A681BFC}"/>
                </a:ext>
              </a:extLst>
            </p:cNvPr>
            <p:cNvSpPr/>
            <p:nvPr/>
          </p:nvSpPr>
          <p:spPr>
            <a:xfrm>
              <a:off x="1056723" y="1817188"/>
              <a:ext cx="556440" cy="55644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grpSp>
      <p:sp>
        <p:nvSpPr>
          <p:cNvPr id="7" name="Freeform: Shape 6">
            <a:extLst>
              <a:ext uri="{FF2B5EF4-FFF2-40B4-BE49-F238E27FC236}">
                <a16:creationId xmlns:a16="http://schemas.microsoft.com/office/drawing/2014/main" id="{C933E5B3-C958-942E-B353-3AFD2C2E9AA7}"/>
              </a:ext>
            </a:extLst>
          </p:cNvPr>
          <p:cNvSpPr/>
          <p:nvPr/>
        </p:nvSpPr>
        <p:spPr>
          <a:xfrm>
            <a:off x="841203" y="3247461"/>
            <a:ext cx="3345979" cy="910520"/>
          </a:xfrm>
          <a:custGeom>
            <a:avLst/>
            <a:gdLst>
              <a:gd name="connsiteX0" fmla="*/ 0 w 2261395"/>
              <a:gd name="connsiteY0" fmla="*/ 0 h 959379"/>
              <a:gd name="connsiteX1" fmla="*/ 2261395 w 2261395"/>
              <a:gd name="connsiteY1" fmla="*/ 0 h 959379"/>
              <a:gd name="connsiteX2" fmla="*/ 2261395 w 2261395"/>
              <a:gd name="connsiteY2" fmla="*/ 959379 h 959379"/>
              <a:gd name="connsiteX3" fmla="*/ 0 w 2261395"/>
              <a:gd name="connsiteY3" fmla="*/ 959379 h 959379"/>
              <a:gd name="connsiteX4" fmla="*/ 0 w 2261395"/>
              <a:gd name="connsiteY4" fmla="*/ 0 h 959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1395" h="959379">
                <a:moveTo>
                  <a:pt x="0" y="0"/>
                </a:moveTo>
                <a:lnTo>
                  <a:pt x="2261395" y="0"/>
                </a:lnTo>
                <a:lnTo>
                  <a:pt x="2261395" y="959379"/>
                </a:lnTo>
                <a:lnTo>
                  <a:pt x="0" y="95937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ctr" defTabSz="488950">
              <a:lnSpc>
                <a:spcPct val="100000"/>
              </a:lnSpc>
              <a:spcBef>
                <a:spcPct val="0"/>
              </a:spcBef>
              <a:buNone/>
            </a:pPr>
            <a:r>
              <a:rPr lang="en-US" b="1" i="0" kern="1200" baseline="0"/>
              <a:t>Challenge:</a:t>
            </a:r>
            <a:r>
              <a:rPr lang="en-US" b="0" i="0" kern="1200" baseline="0"/>
              <a:t> Developing a</a:t>
            </a:r>
            <a:r>
              <a:rPr lang="en-US"/>
              <a:t> </a:t>
            </a:r>
            <a:r>
              <a:rPr lang="en-US" b="0" i="0" kern="1200" baseline="0"/>
              <a:t>method to predict loan </a:t>
            </a:r>
            <a:endParaRPr lang="en-US"/>
          </a:p>
          <a:p>
            <a:pPr marL="0" lvl="0" indent="0" algn="ctr" defTabSz="488950">
              <a:lnSpc>
                <a:spcPct val="100000"/>
              </a:lnSpc>
              <a:spcBef>
                <a:spcPct val="0"/>
              </a:spcBef>
              <a:buNone/>
            </a:pPr>
            <a:r>
              <a:rPr lang="en-US" b="0" i="0" kern="1200" baseline="0"/>
              <a:t>repayment ability without credit history </a:t>
            </a:r>
            <a:endParaRPr lang="en-US" kern="1200"/>
          </a:p>
        </p:txBody>
      </p:sp>
      <p:grpSp>
        <p:nvGrpSpPr>
          <p:cNvPr id="30" name="Group 29">
            <a:extLst>
              <a:ext uri="{FF2B5EF4-FFF2-40B4-BE49-F238E27FC236}">
                <a16:creationId xmlns:a16="http://schemas.microsoft.com/office/drawing/2014/main" id="{660976AB-3F82-3003-2ABF-7422246C41CC}"/>
              </a:ext>
            </a:extLst>
          </p:cNvPr>
          <p:cNvGrpSpPr/>
          <p:nvPr/>
        </p:nvGrpSpPr>
        <p:grpSpPr>
          <a:xfrm>
            <a:off x="6851961" y="1688747"/>
            <a:ext cx="1234440" cy="1234440"/>
            <a:chOff x="5765347" y="1615718"/>
            <a:chExt cx="959379" cy="959379"/>
          </a:xfrm>
        </p:grpSpPr>
        <p:sp>
          <p:nvSpPr>
            <p:cNvPr id="13" name="Oval 12">
              <a:extLst>
                <a:ext uri="{FF2B5EF4-FFF2-40B4-BE49-F238E27FC236}">
                  <a16:creationId xmlns:a16="http://schemas.microsoft.com/office/drawing/2014/main" id="{8E89E80E-1F6F-F3DF-1F07-EAF39FB0238F}"/>
                </a:ext>
              </a:extLst>
            </p:cNvPr>
            <p:cNvSpPr/>
            <p:nvPr/>
          </p:nvSpPr>
          <p:spPr>
            <a:xfrm>
              <a:off x="5765347" y="1615718"/>
              <a:ext cx="959379" cy="959379"/>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5" name="Rectangle 14" descr="Bank">
              <a:extLst>
                <a:ext uri="{FF2B5EF4-FFF2-40B4-BE49-F238E27FC236}">
                  <a16:creationId xmlns:a16="http://schemas.microsoft.com/office/drawing/2014/main" id="{A19B5CC8-A078-3F10-DCCA-AA3639CB6000}"/>
                </a:ext>
              </a:extLst>
            </p:cNvPr>
            <p:cNvSpPr/>
            <p:nvPr/>
          </p:nvSpPr>
          <p:spPr>
            <a:xfrm>
              <a:off x="5966817" y="1817188"/>
              <a:ext cx="556440" cy="556440"/>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grpSp>
      <p:sp>
        <p:nvSpPr>
          <p:cNvPr id="16" name="Freeform: Shape 15">
            <a:extLst>
              <a:ext uri="{FF2B5EF4-FFF2-40B4-BE49-F238E27FC236}">
                <a16:creationId xmlns:a16="http://schemas.microsoft.com/office/drawing/2014/main" id="{86ED3C6D-9277-6E70-0431-969C07C2FC8C}"/>
              </a:ext>
            </a:extLst>
          </p:cNvPr>
          <p:cNvSpPr/>
          <p:nvPr/>
        </p:nvSpPr>
        <p:spPr>
          <a:xfrm>
            <a:off x="5709310" y="3323302"/>
            <a:ext cx="3519743" cy="1088855"/>
          </a:xfrm>
          <a:custGeom>
            <a:avLst/>
            <a:gdLst>
              <a:gd name="connsiteX0" fmla="*/ 0 w 2261395"/>
              <a:gd name="connsiteY0" fmla="*/ 0 h 959379"/>
              <a:gd name="connsiteX1" fmla="*/ 2261395 w 2261395"/>
              <a:gd name="connsiteY1" fmla="*/ 0 h 959379"/>
              <a:gd name="connsiteX2" fmla="*/ 2261395 w 2261395"/>
              <a:gd name="connsiteY2" fmla="*/ 959379 h 959379"/>
              <a:gd name="connsiteX3" fmla="*/ 0 w 2261395"/>
              <a:gd name="connsiteY3" fmla="*/ 959379 h 959379"/>
              <a:gd name="connsiteX4" fmla="*/ 0 w 2261395"/>
              <a:gd name="connsiteY4" fmla="*/ 0 h 959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1395" h="959379">
                <a:moveTo>
                  <a:pt x="0" y="0"/>
                </a:moveTo>
                <a:lnTo>
                  <a:pt x="2261395" y="0"/>
                </a:lnTo>
                <a:lnTo>
                  <a:pt x="2261395" y="959379"/>
                </a:lnTo>
                <a:lnTo>
                  <a:pt x="0" y="95937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488950">
              <a:spcBef>
                <a:spcPct val="0"/>
              </a:spcBef>
            </a:pPr>
            <a:r>
              <a:rPr lang="en-US" b="1" i="0" kern="1200" baseline="0"/>
              <a:t>Limitation of Current Systems:</a:t>
            </a:r>
            <a:r>
              <a:rPr lang="en-US" b="0" i="0" kern="1200" baseline="0"/>
              <a:t> Traditional credit </a:t>
            </a:r>
          </a:p>
          <a:p>
            <a:pPr algn="ctr" defTabSz="488950">
              <a:spcBef>
                <a:spcPct val="0"/>
              </a:spcBef>
            </a:pPr>
            <a:r>
              <a:rPr lang="en-US" b="0" i="0" kern="1200" baseline="0"/>
              <a:t>scoring mechanis</a:t>
            </a:r>
            <a:r>
              <a:rPr lang="en-US" kern="1200"/>
              <a:t>m</a:t>
            </a:r>
            <a:r>
              <a:rPr lang="en-US" b="0" i="0" kern="1200" baseline="0"/>
              <a:t> miss </a:t>
            </a:r>
          </a:p>
          <a:p>
            <a:pPr algn="ctr" defTabSz="488950">
              <a:spcBef>
                <a:spcPct val="0"/>
              </a:spcBef>
            </a:pPr>
            <a:r>
              <a:rPr lang="en-US" b="0" i="0" kern="1200" baseline="0"/>
              <a:t>potential borrowers in</a:t>
            </a:r>
          </a:p>
          <a:p>
            <a:pPr algn="ctr" defTabSz="488950">
              <a:spcBef>
                <a:spcPct val="0"/>
              </a:spcBef>
            </a:pPr>
            <a:r>
              <a:rPr lang="en-US" b="0" i="0" kern="1200" baseline="0"/>
              <a:t>emerging markets</a:t>
            </a:r>
            <a:endParaRPr lang="en-US" kern="1200"/>
          </a:p>
          <a:p>
            <a:pPr marL="0" lvl="0" indent="0" algn="ctr" defTabSz="488950">
              <a:lnSpc>
                <a:spcPct val="100000"/>
              </a:lnSpc>
              <a:spcBef>
                <a:spcPct val="0"/>
              </a:spcBef>
              <a:buNone/>
            </a:pPr>
            <a:endParaRPr lang="en-US" sz="1400" kern="1200"/>
          </a:p>
        </p:txBody>
      </p:sp>
      <p:sp>
        <p:nvSpPr>
          <p:cNvPr id="19" name="Freeform: Shape 18">
            <a:extLst>
              <a:ext uri="{FF2B5EF4-FFF2-40B4-BE49-F238E27FC236}">
                <a16:creationId xmlns:a16="http://schemas.microsoft.com/office/drawing/2014/main" id="{872034CC-2251-09B3-B782-F8B59846C8D6}"/>
              </a:ext>
            </a:extLst>
          </p:cNvPr>
          <p:cNvSpPr/>
          <p:nvPr/>
        </p:nvSpPr>
        <p:spPr>
          <a:xfrm>
            <a:off x="2020215" y="3323303"/>
            <a:ext cx="2261395" cy="959379"/>
          </a:xfrm>
          <a:custGeom>
            <a:avLst/>
            <a:gdLst>
              <a:gd name="connsiteX0" fmla="*/ 0 w 2261395"/>
              <a:gd name="connsiteY0" fmla="*/ 0 h 959379"/>
              <a:gd name="connsiteX1" fmla="*/ 2261395 w 2261395"/>
              <a:gd name="connsiteY1" fmla="*/ 0 h 959379"/>
              <a:gd name="connsiteX2" fmla="*/ 2261395 w 2261395"/>
              <a:gd name="connsiteY2" fmla="*/ 959379 h 959379"/>
              <a:gd name="connsiteX3" fmla="*/ 0 w 2261395"/>
              <a:gd name="connsiteY3" fmla="*/ 959379 h 959379"/>
              <a:gd name="connsiteX4" fmla="*/ 0 w 2261395"/>
              <a:gd name="connsiteY4" fmla="*/ 0 h 959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1395" h="959379">
                <a:moveTo>
                  <a:pt x="0" y="0"/>
                </a:moveTo>
                <a:lnTo>
                  <a:pt x="2261395" y="0"/>
                </a:lnTo>
                <a:lnTo>
                  <a:pt x="2261395" y="959379"/>
                </a:lnTo>
                <a:lnTo>
                  <a:pt x="0" y="95937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endParaRPr lang="en-US" sz="1100" kern="1200"/>
          </a:p>
        </p:txBody>
      </p:sp>
      <p:grpSp>
        <p:nvGrpSpPr>
          <p:cNvPr id="31" name="Group 30">
            <a:extLst>
              <a:ext uri="{FF2B5EF4-FFF2-40B4-BE49-F238E27FC236}">
                <a16:creationId xmlns:a16="http://schemas.microsoft.com/office/drawing/2014/main" id="{0365B728-F3C8-79A3-4814-9EE595747C66}"/>
              </a:ext>
            </a:extLst>
          </p:cNvPr>
          <p:cNvGrpSpPr/>
          <p:nvPr/>
        </p:nvGrpSpPr>
        <p:grpSpPr>
          <a:xfrm>
            <a:off x="9530616" y="3771440"/>
            <a:ext cx="1234440" cy="1234440"/>
            <a:chOff x="4675642" y="3323303"/>
            <a:chExt cx="959379" cy="959379"/>
          </a:xfrm>
        </p:grpSpPr>
        <p:sp>
          <p:nvSpPr>
            <p:cNvPr id="20" name="Oval 19">
              <a:extLst>
                <a:ext uri="{FF2B5EF4-FFF2-40B4-BE49-F238E27FC236}">
                  <a16:creationId xmlns:a16="http://schemas.microsoft.com/office/drawing/2014/main" id="{808AA4A9-FD30-3E6F-40DB-A02A6FB49F19}"/>
                </a:ext>
              </a:extLst>
            </p:cNvPr>
            <p:cNvSpPr/>
            <p:nvPr/>
          </p:nvSpPr>
          <p:spPr>
            <a:xfrm>
              <a:off x="4675642" y="3323303"/>
              <a:ext cx="959379" cy="959379"/>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1" name="Rectangle 20" descr="Piggy Bank">
              <a:extLst>
                <a:ext uri="{FF2B5EF4-FFF2-40B4-BE49-F238E27FC236}">
                  <a16:creationId xmlns:a16="http://schemas.microsoft.com/office/drawing/2014/main" id="{6B179A88-42E5-3E98-4230-12ADF2256151}"/>
                </a:ext>
              </a:extLst>
            </p:cNvPr>
            <p:cNvSpPr/>
            <p:nvPr/>
          </p:nvSpPr>
          <p:spPr>
            <a:xfrm>
              <a:off x="4877111" y="3524773"/>
              <a:ext cx="556440" cy="55644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grpSp>
      <p:sp>
        <p:nvSpPr>
          <p:cNvPr id="22" name="Freeform: Shape 21">
            <a:extLst>
              <a:ext uri="{FF2B5EF4-FFF2-40B4-BE49-F238E27FC236}">
                <a16:creationId xmlns:a16="http://schemas.microsoft.com/office/drawing/2014/main" id="{0DD142CD-D481-6B4C-8D41-94B12BFB5418}"/>
              </a:ext>
            </a:extLst>
          </p:cNvPr>
          <p:cNvSpPr/>
          <p:nvPr/>
        </p:nvSpPr>
        <p:spPr>
          <a:xfrm>
            <a:off x="8588948" y="5172165"/>
            <a:ext cx="3117777" cy="959379"/>
          </a:xfrm>
          <a:custGeom>
            <a:avLst/>
            <a:gdLst>
              <a:gd name="connsiteX0" fmla="*/ 0 w 2261395"/>
              <a:gd name="connsiteY0" fmla="*/ 0 h 959379"/>
              <a:gd name="connsiteX1" fmla="*/ 2261395 w 2261395"/>
              <a:gd name="connsiteY1" fmla="*/ 0 h 959379"/>
              <a:gd name="connsiteX2" fmla="*/ 2261395 w 2261395"/>
              <a:gd name="connsiteY2" fmla="*/ 959379 h 959379"/>
              <a:gd name="connsiteX3" fmla="*/ 0 w 2261395"/>
              <a:gd name="connsiteY3" fmla="*/ 959379 h 959379"/>
              <a:gd name="connsiteX4" fmla="*/ 0 w 2261395"/>
              <a:gd name="connsiteY4" fmla="*/ 0 h 959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1395" h="959379">
                <a:moveTo>
                  <a:pt x="0" y="0"/>
                </a:moveTo>
                <a:lnTo>
                  <a:pt x="2261395" y="0"/>
                </a:lnTo>
                <a:lnTo>
                  <a:pt x="2261395" y="959379"/>
                </a:lnTo>
                <a:lnTo>
                  <a:pt x="0" y="95937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ctr" defTabSz="488950">
              <a:lnSpc>
                <a:spcPct val="100000"/>
              </a:lnSpc>
              <a:spcBef>
                <a:spcPct val="0"/>
              </a:spcBef>
              <a:buNone/>
            </a:pPr>
            <a:r>
              <a:rPr lang="en-US" b="1" kern="1200"/>
              <a:t>Impact:</a:t>
            </a:r>
            <a:r>
              <a:rPr lang="en-US" kern="1200"/>
              <a:t> Enhancing financial inclusion by enabling access to credit for </a:t>
            </a:r>
          </a:p>
          <a:p>
            <a:pPr marL="0" lvl="0" indent="0" algn="ctr" defTabSz="488950">
              <a:lnSpc>
                <a:spcPct val="100000"/>
              </a:lnSpc>
              <a:spcBef>
                <a:spcPct val="0"/>
              </a:spcBef>
              <a:buNone/>
            </a:pPr>
            <a:r>
              <a:rPr lang="en-US"/>
              <a:t>u</a:t>
            </a:r>
            <a:r>
              <a:rPr lang="en-US" kern="1200"/>
              <a:t>nder-served populations</a:t>
            </a:r>
          </a:p>
        </p:txBody>
      </p:sp>
      <p:grpSp>
        <p:nvGrpSpPr>
          <p:cNvPr id="33" name="Group 32">
            <a:extLst>
              <a:ext uri="{FF2B5EF4-FFF2-40B4-BE49-F238E27FC236}">
                <a16:creationId xmlns:a16="http://schemas.microsoft.com/office/drawing/2014/main" id="{F1D28548-207E-07E6-0D2C-5008E38B95ED}"/>
              </a:ext>
            </a:extLst>
          </p:cNvPr>
          <p:cNvGrpSpPr/>
          <p:nvPr/>
        </p:nvGrpSpPr>
        <p:grpSpPr>
          <a:xfrm>
            <a:off x="4173307" y="3977742"/>
            <a:ext cx="1234440" cy="1234440"/>
            <a:chOff x="8496029" y="3323303"/>
            <a:chExt cx="959379" cy="959379"/>
          </a:xfrm>
        </p:grpSpPr>
        <p:sp>
          <p:nvSpPr>
            <p:cNvPr id="23" name="Oval 22">
              <a:extLst>
                <a:ext uri="{FF2B5EF4-FFF2-40B4-BE49-F238E27FC236}">
                  <a16:creationId xmlns:a16="http://schemas.microsoft.com/office/drawing/2014/main" id="{DAB72DEA-CF64-EEF5-7A15-6CC73E486664}"/>
                </a:ext>
              </a:extLst>
            </p:cNvPr>
            <p:cNvSpPr/>
            <p:nvPr/>
          </p:nvSpPr>
          <p:spPr>
            <a:xfrm>
              <a:off x="8496029" y="3323303"/>
              <a:ext cx="959379" cy="959379"/>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4" name="Rectangle 23" descr="Database">
              <a:extLst>
                <a:ext uri="{FF2B5EF4-FFF2-40B4-BE49-F238E27FC236}">
                  <a16:creationId xmlns:a16="http://schemas.microsoft.com/office/drawing/2014/main" id="{58AD4AD0-B1CA-AB17-24DE-885316DA314A}"/>
                </a:ext>
              </a:extLst>
            </p:cNvPr>
            <p:cNvSpPr/>
            <p:nvPr/>
          </p:nvSpPr>
          <p:spPr>
            <a:xfrm>
              <a:off x="8697499" y="3524773"/>
              <a:ext cx="556440" cy="556440"/>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grpSp>
      <p:sp>
        <p:nvSpPr>
          <p:cNvPr id="25" name="Freeform: Shape 24">
            <a:extLst>
              <a:ext uri="{FF2B5EF4-FFF2-40B4-BE49-F238E27FC236}">
                <a16:creationId xmlns:a16="http://schemas.microsoft.com/office/drawing/2014/main" id="{7C36739D-D7B6-5C85-936F-6E788C1C99CB}"/>
              </a:ext>
            </a:extLst>
          </p:cNvPr>
          <p:cNvSpPr/>
          <p:nvPr/>
        </p:nvSpPr>
        <p:spPr>
          <a:xfrm>
            <a:off x="3058159" y="5341657"/>
            <a:ext cx="3519743" cy="959379"/>
          </a:xfrm>
          <a:custGeom>
            <a:avLst/>
            <a:gdLst>
              <a:gd name="connsiteX0" fmla="*/ 0 w 2261395"/>
              <a:gd name="connsiteY0" fmla="*/ 0 h 959379"/>
              <a:gd name="connsiteX1" fmla="*/ 2261395 w 2261395"/>
              <a:gd name="connsiteY1" fmla="*/ 0 h 959379"/>
              <a:gd name="connsiteX2" fmla="*/ 2261395 w 2261395"/>
              <a:gd name="connsiteY2" fmla="*/ 959379 h 959379"/>
              <a:gd name="connsiteX3" fmla="*/ 0 w 2261395"/>
              <a:gd name="connsiteY3" fmla="*/ 959379 h 959379"/>
              <a:gd name="connsiteX4" fmla="*/ 0 w 2261395"/>
              <a:gd name="connsiteY4" fmla="*/ 0 h 959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1395" h="959379">
                <a:moveTo>
                  <a:pt x="0" y="0"/>
                </a:moveTo>
                <a:lnTo>
                  <a:pt x="2261395" y="0"/>
                </a:lnTo>
                <a:lnTo>
                  <a:pt x="2261395" y="959379"/>
                </a:lnTo>
                <a:lnTo>
                  <a:pt x="0" y="95937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ctr" defTabSz="488950">
              <a:lnSpc>
                <a:spcPct val="100000"/>
              </a:lnSpc>
              <a:spcBef>
                <a:spcPct val="0"/>
              </a:spcBef>
              <a:spcAft>
                <a:spcPct val="35000"/>
              </a:spcAft>
              <a:buNone/>
            </a:pPr>
            <a:r>
              <a:rPr lang="en-US" b="1" i="0" kern="1200" baseline="0"/>
              <a:t>Approach:</a:t>
            </a:r>
            <a:r>
              <a:rPr lang="en-US" b="0" i="0" kern="1200" baseline="0"/>
              <a:t> Utilize the Home Credit Default Risk dataset to build a warehouse and analyze the data</a:t>
            </a:r>
            <a:endParaRPr lang="en-US" kern="1200"/>
          </a:p>
        </p:txBody>
      </p:sp>
      <p:pic>
        <p:nvPicPr>
          <p:cNvPr id="8" name="Picture 7">
            <a:extLst>
              <a:ext uri="{FF2B5EF4-FFF2-40B4-BE49-F238E27FC236}">
                <a16:creationId xmlns:a16="http://schemas.microsoft.com/office/drawing/2014/main" id="{79307278-8C10-DF62-918F-56671599782C}"/>
              </a:ext>
            </a:extLst>
          </p:cNvPr>
          <p:cNvPicPr>
            <a:picLocks noChangeAspect="1"/>
          </p:cNvPicPr>
          <p:nvPr/>
        </p:nvPicPr>
        <p:blipFill>
          <a:blip r:embed="rId10"/>
          <a:stretch>
            <a:fillRect/>
          </a:stretch>
        </p:blipFill>
        <p:spPr>
          <a:xfrm>
            <a:off x="0" y="6858878"/>
            <a:ext cx="13004800" cy="456322"/>
          </a:xfrm>
          <a:prstGeom prst="rect">
            <a:avLst/>
          </a:prstGeom>
        </p:spPr>
      </p:pic>
      <p:sp>
        <p:nvSpPr>
          <p:cNvPr id="9" name="TextBox 8">
            <a:extLst>
              <a:ext uri="{FF2B5EF4-FFF2-40B4-BE49-F238E27FC236}">
                <a16:creationId xmlns:a16="http://schemas.microsoft.com/office/drawing/2014/main" id="{5A1CA0C3-5292-D543-25BE-AC12546CB70A}"/>
              </a:ext>
            </a:extLst>
          </p:cNvPr>
          <p:cNvSpPr txBox="1"/>
          <p:nvPr/>
        </p:nvSpPr>
        <p:spPr>
          <a:xfrm>
            <a:off x="304800" y="6890229"/>
            <a:ext cx="1696720" cy="376798"/>
          </a:xfrm>
          <a:prstGeom prst="rect">
            <a:avLst/>
          </a:prstGeom>
          <a:noFill/>
        </p:spPr>
        <p:txBody>
          <a:bodyPr wrap="square" rtlCol="0">
            <a:spAutoFit/>
          </a:bodyPr>
          <a:lstStyle/>
          <a:p>
            <a:r>
              <a:rPr lang="en-US"/>
              <a:t>Megan | 5</a:t>
            </a:r>
          </a:p>
        </p:txBody>
      </p:sp>
    </p:spTree>
    <p:extLst>
      <p:ext uri="{BB962C8B-B14F-4D97-AF65-F5344CB8AC3E}">
        <p14:creationId xmlns:p14="http://schemas.microsoft.com/office/powerpoint/2010/main" val="3300152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p:bldP spid="22" grpId="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5" name="Rectangle 4">
            <a:extLst>
              <a:ext uri="{FF2B5EF4-FFF2-40B4-BE49-F238E27FC236}">
                <a16:creationId xmlns:a16="http://schemas.microsoft.com/office/drawing/2014/main" id="{9C52CAB1-09F2-9F49-A7BD-56EB698D2DA2}"/>
              </a:ext>
            </a:extLst>
          </p:cNvPr>
          <p:cNvSpPr/>
          <p:nvPr/>
        </p:nvSpPr>
        <p:spPr>
          <a:xfrm>
            <a:off x="1244600" y="1185697"/>
            <a:ext cx="10515600" cy="1503680"/>
          </a:xfrm>
          <a:prstGeom prst="rect">
            <a:avLst/>
          </a:prstGeom>
          <a:noFill/>
          <a:ln w="38100">
            <a:solidFill>
              <a:srgbClr val="F47D7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B40B54F-F24C-AB6C-97F8-B5C9711739B9}"/>
              </a:ext>
            </a:extLst>
          </p:cNvPr>
          <p:cNvSpPr txBox="1"/>
          <p:nvPr/>
        </p:nvSpPr>
        <p:spPr>
          <a:xfrm>
            <a:off x="3805180" y="59323"/>
            <a:ext cx="5394440" cy="707886"/>
          </a:xfrm>
          <a:prstGeom prst="rect">
            <a:avLst/>
          </a:prstGeom>
          <a:noFill/>
        </p:spPr>
        <p:txBody>
          <a:bodyPr wrap="square" lIns="91440" tIns="45720" rIns="91440" bIns="45720" anchor="t">
            <a:spAutoFit/>
          </a:bodyPr>
          <a:lstStyle/>
          <a:p>
            <a:pPr algn="ctr"/>
            <a:r>
              <a:rPr lang="en-US" sz="4000" b="1">
                <a:latin typeface="Raleway"/>
              </a:rPr>
              <a:t>DATASET OVERVIEW </a:t>
            </a:r>
          </a:p>
        </p:txBody>
      </p:sp>
      <p:sp>
        <p:nvSpPr>
          <p:cNvPr id="18" name="Rectangle 3">
            <a:extLst>
              <a:ext uri="{FF2B5EF4-FFF2-40B4-BE49-F238E27FC236}">
                <a16:creationId xmlns:a16="http://schemas.microsoft.com/office/drawing/2014/main" id="{0FDB773E-9CAC-62C3-F880-B3D0BCBFC9CC}"/>
              </a:ext>
            </a:extLst>
          </p:cNvPr>
          <p:cNvSpPr>
            <a:spLocks noChangeArrowheads="1"/>
          </p:cNvSpPr>
          <p:nvPr/>
        </p:nvSpPr>
        <p:spPr bwMode="auto">
          <a:xfrm>
            <a:off x="304800" y="-25093"/>
            <a:ext cx="65" cy="6597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500" b="0" i="0" u="none" strike="noStrike" cap="none" normalizeH="0" baseline="0">
                <a:ln>
                  <a:noFill/>
                </a:ln>
                <a:solidFill>
                  <a:schemeClr val="tx1"/>
                </a:solidFill>
                <a:effectLs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descr="A screenshot of a computer&#10;&#10;Description automatically generated">
            <a:extLst>
              <a:ext uri="{FF2B5EF4-FFF2-40B4-BE49-F238E27FC236}">
                <a16:creationId xmlns:a16="http://schemas.microsoft.com/office/drawing/2014/main" id="{6D31F7EB-601D-796D-B50B-BBEA5BF5967C}"/>
              </a:ext>
            </a:extLst>
          </p:cNvPr>
          <p:cNvPicPr>
            <a:picLocks noChangeAspect="1"/>
          </p:cNvPicPr>
          <p:nvPr/>
        </p:nvPicPr>
        <p:blipFill>
          <a:blip r:embed="rId3"/>
          <a:stretch>
            <a:fillRect/>
          </a:stretch>
        </p:blipFill>
        <p:spPr>
          <a:xfrm>
            <a:off x="685664" y="3134472"/>
            <a:ext cx="11980124" cy="2995031"/>
          </a:xfrm>
          <a:prstGeom prst="rect">
            <a:avLst/>
          </a:prstGeom>
        </p:spPr>
      </p:pic>
      <p:sp>
        <p:nvSpPr>
          <p:cNvPr id="6" name="TextBox 5">
            <a:extLst>
              <a:ext uri="{FF2B5EF4-FFF2-40B4-BE49-F238E27FC236}">
                <a16:creationId xmlns:a16="http://schemas.microsoft.com/office/drawing/2014/main" id="{5693F4E9-32C9-8AB3-1969-AF366874E7B4}"/>
              </a:ext>
            </a:extLst>
          </p:cNvPr>
          <p:cNvSpPr txBox="1"/>
          <p:nvPr/>
        </p:nvSpPr>
        <p:spPr>
          <a:xfrm>
            <a:off x="1569720" y="1314787"/>
            <a:ext cx="9865360" cy="1200329"/>
          </a:xfrm>
          <a:prstGeom prst="rect">
            <a:avLst/>
          </a:prstGeom>
          <a:noFill/>
        </p:spPr>
        <p:txBody>
          <a:bodyPr wrap="square" rtlCol="0">
            <a:spAutoFit/>
          </a:bodyPr>
          <a:lstStyle/>
          <a:p>
            <a:pPr algn="ctr"/>
            <a:r>
              <a:rPr lang="en-US" sz="2400" b="1">
                <a:solidFill>
                  <a:srgbClr val="FF0000"/>
                </a:solidFill>
              </a:rPr>
              <a:t>FACT </a:t>
            </a:r>
            <a:r>
              <a:rPr lang="en-US" sz="2400" b="1">
                <a:solidFill>
                  <a:schemeClr val="accent1"/>
                </a:solidFill>
              </a:rPr>
              <a:t>TABLE</a:t>
            </a:r>
            <a:r>
              <a:rPr lang="en-US" sz="2400" b="1">
                <a:solidFill>
                  <a:srgbClr val="FF0000"/>
                </a:solidFill>
              </a:rPr>
              <a:t> – LOAN APPLICATION TABLE</a:t>
            </a:r>
          </a:p>
          <a:p>
            <a:pPr algn="ctr"/>
            <a:endParaRPr lang="en-US" sz="2400" b="1">
              <a:solidFill>
                <a:srgbClr val="FF0000"/>
              </a:solidFill>
            </a:endParaRPr>
          </a:p>
          <a:p>
            <a:r>
              <a:rPr lang="en-US" sz="2400"/>
              <a:t>Number of Records – </a:t>
            </a:r>
            <a:r>
              <a:rPr lang="en-US" sz="2400" b="1">
                <a:solidFill>
                  <a:schemeClr val="accent1"/>
                </a:solidFill>
              </a:rPr>
              <a:t>307K</a:t>
            </a:r>
            <a:r>
              <a:rPr lang="en-US" sz="2400"/>
              <a:t>                            Number of Features – </a:t>
            </a:r>
            <a:r>
              <a:rPr lang="en-US" sz="2400" b="1">
                <a:solidFill>
                  <a:schemeClr val="accent1"/>
                </a:solidFill>
              </a:rPr>
              <a:t>122</a:t>
            </a:r>
          </a:p>
        </p:txBody>
      </p:sp>
      <p:pic>
        <p:nvPicPr>
          <p:cNvPr id="2" name="Picture 1">
            <a:extLst>
              <a:ext uri="{FF2B5EF4-FFF2-40B4-BE49-F238E27FC236}">
                <a16:creationId xmlns:a16="http://schemas.microsoft.com/office/drawing/2014/main" id="{F4CF3F5A-B0C2-0A0D-0EEB-22859DCFDE6C}"/>
              </a:ext>
            </a:extLst>
          </p:cNvPr>
          <p:cNvPicPr>
            <a:picLocks noChangeAspect="1"/>
          </p:cNvPicPr>
          <p:nvPr/>
        </p:nvPicPr>
        <p:blipFill>
          <a:blip r:embed="rId4"/>
          <a:stretch>
            <a:fillRect/>
          </a:stretch>
        </p:blipFill>
        <p:spPr>
          <a:xfrm>
            <a:off x="0" y="6858878"/>
            <a:ext cx="13004800" cy="456322"/>
          </a:xfrm>
          <a:prstGeom prst="rect">
            <a:avLst/>
          </a:prstGeom>
        </p:spPr>
      </p:pic>
      <p:sp>
        <p:nvSpPr>
          <p:cNvPr id="8" name="TextBox 7">
            <a:extLst>
              <a:ext uri="{FF2B5EF4-FFF2-40B4-BE49-F238E27FC236}">
                <a16:creationId xmlns:a16="http://schemas.microsoft.com/office/drawing/2014/main" id="{206D11AD-73B0-5F10-9958-D969DCB87C62}"/>
              </a:ext>
            </a:extLst>
          </p:cNvPr>
          <p:cNvSpPr txBox="1"/>
          <p:nvPr/>
        </p:nvSpPr>
        <p:spPr>
          <a:xfrm>
            <a:off x="304800" y="6890229"/>
            <a:ext cx="1696720" cy="376798"/>
          </a:xfrm>
          <a:prstGeom prst="rect">
            <a:avLst/>
          </a:prstGeom>
          <a:noFill/>
        </p:spPr>
        <p:txBody>
          <a:bodyPr wrap="square" rtlCol="0">
            <a:spAutoFit/>
          </a:bodyPr>
          <a:lstStyle/>
          <a:p>
            <a:r>
              <a:rPr lang="en-US"/>
              <a:t>Megan | 6</a:t>
            </a:r>
          </a:p>
        </p:txBody>
      </p:sp>
    </p:spTree>
    <p:extLst>
      <p:ext uri="{BB962C8B-B14F-4D97-AF65-F5344CB8AC3E}">
        <p14:creationId xmlns:p14="http://schemas.microsoft.com/office/powerpoint/2010/main" val="1788528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AC46B2-49FD-308F-340E-D8BFC56331B7}"/>
              </a:ext>
            </a:extLst>
          </p:cNvPr>
          <p:cNvSpPr txBox="1"/>
          <p:nvPr/>
        </p:nvSpPr>
        <p:spPr>
          <a:xfrm>
            <a:off x="3265542" y="142796"/>
            <a:ext cx="6505236" cy="646331"/>
          </a:xfrm>
          <a:prstGeom prst="rect">
            <a:avLst/>
          </a:prstGeom>
          <a:noFill/>
        </p:spPr>
        <p:txBody>
          <a:bodyPr wrap="square" lIns="91440" tIns="45720" rIns="91440" bIns="45720" anchor="t">
            <a:spAutoFit/>
          </a:bodyPr>
          <a:lstStyle/>
          <a:p>
            <a:pPr marL="0" marR="0" lvl="0" indent="0" algn="ctr" rtl="0">
              <a:lnSpc>
                <a:spcPct val="90000"/>
              </a:lnSpc>
              <a:spcBef>
                <a:spcPts val="0"/>
              </a:spcBef>
              <a:spcAft>
                <a:spcPts val="0"/>
              </a:spcAft>
              <a:buNone/>
            </a:pPr>
            <a:r>
              <a:rPr lang="en-US" sz="4000" b="1">
                <a:latin typeface="Raleway"/>
              </a:rPr>
              <a:t>DIMENSIONAL MODELING</a:t>
            </a:r>
          </a:p>
        </p:txBody>
      </p:sp>
      <p:pic>
        <p:nvPicPr>
          <p:cNvPr id="47" name="Picture 46">
            <a:extLst>
              <a:ext uri="{FF2B5EF4-FFF2-40B4-BE49-F238E27FC236}">
                <a16:creationId xmlns:a16="http://schemas.microsoft.com/office/drawing/2014/main" id="{FA52089F-019F-1EAC-071A-99DC579876C4}"/>
              </a:ext>
            </a:extLst>
          </p:cNvPr>
          <p:cNvPicPr>
            <a:picLocks noChangeAspect="1"/>
          </p:cNvPicPr>
          <p:nvPr/>
        </p:nvPicPr>
        <p:blipFill>
          <a:blip r:embed="rId2"/>
          <a:stretch>
            <a:fillRect/>
          </a:stretch>
        </p:blipFill>
        <p:spPr>
          <a:xfrm>
            <a:off x="0" y="6858878"/>
            <a:ext cx="13004800" cy="456322"/>
          </a:xfrm>
          <a:prstGeom prst="rect">
            <a:avLst/>
          </a:prstGeom>
        </p:spPr>
      </p:pic>
      <p:grpSp>
        <p:nvGrpSpPr>
          <p:cNvPr id="6" name="Group 35">
            <a:extLst>
              <a:ext uri="{FF2B5EF4-FFF2-40B4-BE49-F238E27FC236}">
                <a16:creationId xmlns:a16="http://schemas.microsoft.com/office/drawing/2014/main" id="{9D884C58-5C32-F02D-769C-552D3A7EED34}"/>
              </a:ext>
            </a:extLst>
          </p:cNvPr>
          <p:cNvGrpSpPr/>
          <p:nvPr/>
        </p:nvGrpSpPr>
        <p:grpSpPr>
          <a:xfrm>
            <a:off x="1635637" y="3642131"/>
            <a:ext cx="2598272" cy="578663"/>
            <a:chOff x="769938" y="2456536"/>
            <a:chExt cx="1613466" cy="345642"/>
          </a:xfrm>
        </p:grpSpPr>
        <p:sp>
          <p:nvSpPr>
            <p:cNvPr id="8" name="Notched Right Arrow 32">
              <a:extLst>
                <a:ext uri="{FF2B5EF4-FFF2-40B4-BE49-F238E27FC236}">
                  <a16:creationId xmlns:a16="http://schemas.microsoft.com/office/drawing/2014/main" id="{D68F9CB1-1EB8-B053-B54F-D42E60F46959}"/>
                </a:ext>
              </a:extLst>
            </p:cNvPr>
            <p:cNvSpPr/>
            <p:nvPr/>
          </p:nvSpPr>
          <p:spPr>
            <a:xfrm>
              <a:off x="769938" y="2456536"/>
              <a:ext cx="1613466" cy="345642"/>
            </a:xfrm>
            <a:prstGeom prst="notchedRightArrow">
              <a:avLst>
                <a:gd name="adj1" fmla="val 100000"/>
                <a:gd name="adj2" fmla="val 9102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Oval 8">
              <a:extLst>
                <a:ext uri="{FF2B5EF4-FFF2-40B4-BE49-F238E27FC236}">
                  <a16:creationId xmlns:a16="http://schemas.microsoft.com/office/drawing/2014/main" id="{D0AD2915-2C1C-FF76-9511-9CEFF94E02D1}"/>
                </a:ext>
              </a:extLst>
            </p:cNvPr>
            <p:cNvSpPr>
              <a:spLocks noChangeAspect="1"/>
            </p:cNvSpPr>
            <p:nvPr/>
          </p:nvSpPr>
          <p:spPr>
            <a:xfrm>
              <a:off x="1482001" y="2534688"/>
              <a:ext cx="189341" cy="189339"/>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solidFill>
                  <a:schemeClr val="tx2">
                    <a:lumMod val="75000"/>
                  </a:schemeClr>
                </a:solidFill>
              </a:endParaRPr>
            </a:p>
          </p:txBody>
        </p:sp>
      </p:grpSp>
      <p:grpSp>
        <p:nvGrpSpPr>
          <p:cNvPr id="10" name="Group 36">
            <a:extLst>
              <a:ext uri="{FF2B5EF4-FFF2-40B4-BE49-F238E27FC236}">
                <a16:creationId xmlns:a16="http://schemas.microsoft.com/office/drawing/2014/main" id="{88C8A45D-19E7-9D50-5A78-DB2E4E50F5C5}"/>
              </a:ext>
            </a:extLst>
          </p:cNvPr>
          <p:cNvGrpSpPr/>
          <p:nvPr/>
        </p:nvGrpSpPr>
        <p:grpSpPr>
          <a:xfrm>
            <a:off x="4036643" y="3642131"/>
            <a:ext cx="2598272" cy="578663"/>
            <a:chOff x="769938" y="2456536"/>
            <a:chExt cx="1613466" cy="345642"/>
          </a:xfrm>
        </p:grpSpPr>
        <p:sp>
          <p:nvSpPr>
            <p:cNvPr id="11" name="Notched Right Arrow 37">
              <a:extLst>
                <a:ext uri="{FF2B5EF4-FFF2-40B4-BE49-F238E27FC236}">
                  <a16:creationId xmlns:a16="http://schemas.microsoft.com/office/drawing/2014/main" id="{3FCB3E51-8FFA-F31F-204B-A75885CE950C}"/>
                </a:ext>
              </a:extLst>
            </p:cNvPr>
            <p:cNvSpPr/>
            <p:nvPr/>
          </p:nvSpPr>
          <p:spPr>
            <a:xfrm>
              <a:off x="769938" y="2456536"/>
              <a:ext cx="1613466" cy="345642"/>
            </a:xfrm>
            <a:prstGeom prst="notchedRightArrow">
              <a:avLst>
                <a:gd name="adj1" fmla="val 100000"/>
                <a:gd name="adj2" fmla="val 91021"/>
              </a:avLst>
            </a:prstGeom>
            <a:solidFill>
              <a:srgbClr val="F47D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Oval 11">
              <a:extLst>
                <a:ext uri="{FF2B5EF4-FFF2-40B4-BE49-F238E27FC236}">
                  <a16:creationId xmlns:a16="http://schemas.microsoft.com/office/drawing/2014/main" id="{3A1ABF93-1EB6-C61D-F451-7425657B6CE7}"/>
                </a:ext>
              </a:extLst>
            </p:cNvPr>
            <p:cNvSpPr>
              <a:spLocks noChangeAspect="1"/>
            </p:cNvSpPr>
            <p:nvPr/>
          </p:nvSpPr>
          <p:spPr>
            <a:xfrm>
              <a:off x="1482001" y="2534688"/>
              <a:ext cx="189341" cy="189339"/>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solidFill>
                  <a:schemeClr val="tx2">
                    <a:lumMod val="75000"/>
                  </a:schemeClr>
                </a:solidFill>
              </a:endParaRPr>
            </a:p>
          </p:txBody>
        </p:sp>
      </p:grpSp>
      <p:grpSp>
        <p:nvGrpSpPr>
          <p:cNvPr id="13" name="Group 40">
            <a:extLst>
              <a:ext uri="{FF2B5EF4-FFF2-40B4-BE49-F238E27FC236}">
                <a16:creationId xmlns:a16="http://schemas.microsoft.com/office/drawing/2014/main" id="{8971D436-F7A3-B69A-F462-AE67144A559C}"/>
              </a:ext>
            </a:extLst>
          </p:cNvPr>
          <p:cNvGrpSpPr/>
          <p:nvPr/>
        </p:nvGrpSpPr>
        <p:grpSpPr>
          <a:xfrm>
            <a:off x="6437650" y="3642131"/>
            <a:ext cx="2598272" cy="578663"/>
            <a:chOff x="769938" y="2456536"/>
            <a:chExt cx="1613466" cy="345642"/>
          </a:xfrm>
        </p:grpSpPr>
        <p:sp>
          <p:nvSpPr>
            <p:cNvPr id="14" name="Notched Right Arrow 41">
              <a:extLst>
                <a:ext uri="{FF2B5EF4-FFF2-40B4-BE49-F238E27FC236}">
                  <a16:creationId xmlns:a16="http://schemas.microsoft.com/office/drawing/2014/main" id="{4E6757B5-B419-F7B4-E840-2D77503FD188}"/>
                </a:ext>
              </a:extLst>
            </p:cNvPr>
            <p:cNvSpPr/>
            <p:nvPr/>
          </p:nvSpPr>
          <p:spPr>
            <a:xfrm>
              <a:off x="769938" y="2456536"/>
              <a:ext cx="1613466" cy="345642"/>
            </a:xfrm>
            <a:prstGeom prst="notchedRightArrow">
              <a:avLst>
                <a:gd name="adj1" fmla="val 100000"/>
                <a:gd name="adj2" fmla="val 91021"/>
              </a:avLst>
            </a:prstGeom>
            <a:solidFill>
              <a:srgbClr val="F81B0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Oval 15">
              <a:extLst>
                <a:ext uri="{FF2B5EF4-FFF2-40B4-BE49-F238E27FC236}">
                  <a16:creationId xmlns:a16="http://schemas.microsoft.com/office/drawing/2014/main" id="{D14C9E10-D5FA-0974-1A24-57864A23F94F}"/>
                </a:ext>
              </a:extLst>
            </p:cNvPr>
            <p:cNvSpPr>
              <a:spLocks noChangeAspect="1"/>
            </p:cNvSpPr>
            <p:nvPr/>
          </p:nvSpPr>
          <p:spPr>
            <a:xfrm>
              <a:off x="1482001" y="2534688"/>
              <a:ext cx="189341" cy="189339"/>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solidFill>
                  <a:schemeClr val="tx2">
                    <a:lumMod val="75000"/>
                  </a:schemeClr>
                </a:solidFill>
              </a:endParaRPr>
            </a:p>
          </p:txBody>
        </p:sp>
      </p:grpSp>
      <p:grpSp>
        <p:nvGrpSpPr>
          <p:cNvPr id="19" name="Group 43">
            <a:extLst>
              <a:ext uri="{FF2B5EF4-FFF2-40B4-BE49-F238E27FC236}">
                <a16:creationId xmlns:a16="http://schemas.microsoft.com/office/drawing/2014/main" id="{9E3A6F6F-AFBD-FFA6-0BFA-4FDB9B0D6719}"/>
              </a:ext>
            </a:extLst>
          </p:cNvPr>
          <p:cNvGrpSpPr/>
          <p:nvPr/>
        </p:nvGrpSpPr>
        <p:grpSpPr>
          <a:xfrm>
            <a:off x="8838655" y="3642131"/>
            <a:ext cx="2598272" cy="578663"/>
            <a:chOff x="769938" y="2456536"/>
            <a:chExt cx="1613466" cy="345642"/>
          </a:xfrm>
        </p:grpSpPr>
        <p:sp>
          <p:nvSpPr>
            <p:cNvPr id="26" name="Notched Right Arrow 44">
              <a:extLst>
                <a:ext uri="{FF2B5EF4-FFF2-40B4-BE49-F238E27FC236}">
                  <a16:creationId xmlns:a16="http://schemas.microsoft.com/office/drawing/2014/main" id="{D7D23A62-5120-54E5-D112-2BD95C5E61FD}"/>
                </a:ext>
              </a:extLst>
            </p:cNvPr>
            <p:cNvSpPr/>
            <p:nvPr/>
          </p:nvSpPr>
          <p:spPr>
            <a:xfrm>
              <a:off x="769938" y="2456536"/>
              <a:ext cx="1613466" cy="345642"/>
            </a:xfrm>
            <a:prstGeom prst="notchedRightArrow">
              <a:avLst>
                <a:gd name="adj1" fmla="val 100000"/>
                <a:gd name="adj2" fmla="val 91021"/>
              </a:avLst>
            </a:prstGeom>
            <a:solidFill>
              <a:srgbClr val="F47D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Oval 26">
              <a:extLst>
                <a:ext uri="{FF2B5EF4-FFF2-40B4-BE49-F238E27FC236}">
                  <a16:creationId xmlns:a16="http://schemas.microsoft.com/office/drawing/2014/main" id="{1B8EC048-3456-5BC6-35D2-15015DB8DB25}"/>
                </a:ext>
              </a:extLst>
            </p:cNvPr>
            <p:cNvSpPr>
              <a:spLocks noChangeAspect="1"/>
            </p:cNvSpPr>
            <p:nvPr/>
          </p:nvSpPr>
          <p:spPr>
            <a:xfrm>
              <a:off x="1482001" y="2534688"/>
              <a:ext cx="189341" cy="189339"/>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solidFill>
                  <a:schemeClr val="tx2">
                    <a:lumMod val="75000"/>
                  </a:schemeClr>
                </a:solidFill>
              </a:endParaRPr>
            </a:p>
          </p:txBody>
        </p:sp>
      </p:grpSp>
      <p:grpSp>
        <p:nvGrpSpPr>
          <p:cNvPr id="28" name="Group 88">
            <a:extLst>
              <a:ext uri="{FF2B5EF4-FFF2-40B4-BE49-F238E27FC236}">
                <a16:creationId xmlns:a16="http://schemas.microsoft.com/office/drawing/2014/main" id="{BDDC2AF9-733B-6755-377E-FD7F8A6F286F}"/>
              </a:ext>
            </a:extLst>
          </p:cNvPr>
          <p:cNvGrpSpPr/>
          <p:nvPr/>
        </p:nvGrpSpPr>
        <p:grpSpPr>
          <a:xfrm>
            <a:off x="1252905" y="4749926"/>
            <a:ext cx="3520069" cy="936291"/>
            <a:chOff x="341815" y="524220"/>
            <a:chExt cx="2133103" cy="303935"/>
          </a:xfrm>
        </p:grpSpPr>
        <p:sp>
          <p:nvSpPr>
            <p:cNvPr id="29" name="TextBox 28">
              <a:extLst>
                <a:ext uri="{FF2B5EF4-FFF2-40B4-BE49-F238E27FC236}">
                  <a16:creationId xmlns:a16="http://schemas.microsoft.com/office/drawing/2014/main" id="{0354089A-2A1F-D5FD-4F12-C993CF36B9CF}"/>
                </a:ext>
              </a:extLst>
            </p:cNvPr>
            <p:cNvSpPr txBox="1"/>
            <p:nvPr/>
          </p:nvSpPr>
          <p:spPr>
            <a:xfrm>
              <a:off x="341815" y="524220"/>
              <a:ext cx="2133103" cy="111087"/>
            </a:xfrm>
            <a:prstGeom prst="rect">
              <a:avLst/>
            </a:prstGeom>
            <a:noFill/>
          </p:spPr>
          <p:txBody>
            <a:bodyPr wrap="square" lIns="0" tIns="0" rIns="0" bIns="0" rtlCol="0" anchor="t">
              <a:spAutoFit/>
            </a:bodyPr>
            <a:lstStyle/>
            <a:p>
              <a:pPr algn="ctr"/>
              <a:r>
                <a:rPr lang="en-US" sz="2000" b="1">
                  <a:solidFill>
                    <a:schemeClr val="accent1"/>
                  </a:solidFill>
                  <a:latin typeface="Montserrat" panose="00000500000000000000" pitchFamily="2" charset="0"/>
                </a:rPr>
                <a:t>Business Process</a:t>
              </a:r>
            </a:p>
          </p:txBody>
        </p:sp>
        <p:sp>
          <p:nvSpPr>
            <p:cNvPr id="30" name="TextBox 29">
              <a:extLst>
                <a:ext uri="{FF2B5EF4-FFF2-40B4-BE49-F238E27FC236}">
                  <a16:creationId xmlns:a16="http://schemas.microsoft.com/office/drawing/2014/main" id="{D07F84B5-098E-F8B8-0076-FFAE3D9526FB}"/>
                </a:ext>
              </a:extLst>
            </p:cNvPr>
            <p:cNvSpPr txBox="1"/>
            <p:nvPr/>
          </p:nvSpPr>
          <p:spPr>
            <a:xfrm>
              <a:off x="454477" y="668300"/>
              <a:ext cx="1813043" cy="159855"/>
            </a:xfrm>
            <a:prstGeom prst="rect">
              <a:avLst/>
            </a:prstGeom>
            <a:noFill/>
          </p:spPr>
          <p:txBody>
            <a:bodyPr wrap="square" lIns="0" tIns="0" rIns="0" bIns="0" rtlCol="0" anchor="t">
              <a:spAutoFit/>
            </a:bodyPr>
            <a:lstStyle/>
            <a:p>
              <a:pPr algn="ctr" defTabSz="914400">
                <a:spcBef>
                  <a:spcPts val="1000"/>
                </a:spcBef>
                <a:buClr>
                  <a:schemeClr val="accent2"/>
                </a:buClr>
              </a:pPr>
              <a:r>
                <a:rPr lang="en-US" sz="1600">
                  <a:cs typeface="Raavi" panose="020B0502040204020203" pitchFamily="34" charset="0"/>
                </a:rPr>
                <a:t>Determining Credit Worthiness of Applicants</a:t>
              </a:r>
              <a:endParaRPr lang="en-US" sz="1600" b="1">
                <a:cs typeface="Raavi" panose="020B0502040204020203" pitchFamily="34" charset="0"/>
              </a:endParaRPr>
            </a:p>
          </p:txBody>
        </p:sp>
      </p:grpSp>
      <p:grpSp>
        <p:nvGrpSpPr>
          <p:cNvPr id="31" name="Group 88">
            <a:extLst>
              <a:ext uri="{FF2B5EF4-FFF2-40B4-BE49-F238E27FC236}">
                <a16:creationId xmlns:a16="http://schemas.microsoft.com/office/drawing/2014/main" id="{6F456CB0-CFCC-4847-DCF3-8A94FD65BF2A}"/>
              </a:ext>
            </a:extLst>
          </p:cNvPr>
          <p:cNvGrpSpPr/>
          <p:nvPr/>
        </p:nvGrpSpPr>
        <p:grpSpPr>
          <a:xfrm>
            <a:off x="6324828" y="4749923"/>
            <a:ext cx="3154340" cy="1279896"/>
            <a:chOff x="577592" y="569827"/>
            <a:chExt cx="1911476" cy="415475"/>
          </a:xfrm>
        </p:grpSpPr>
        <p:sp>
          <p:nvSpPr>
            <p:cNvPr id="32" name="TextBox 31">
              <a:extLst>
                <a:ext uri="{FF2B5EF4-FFF2-40B4-BE49-F238E27FC236}">
                  <a16:creationId xmlns:a16="http://schemas.microsoft.com/office/drawing/2014/main" id="{CFBEF10F-F8A4-1CFE-825C-28F2375229A2}"/>
                </a:ext>
              </a:extLst>
            </p:cNvPr>
            <p:cNvSpPr txBox="1"/>
            <p:nvPr/>
          </p:nvSpPr>
          <p:spPr>
            <a:xfrm>
              <a:off x="671944" y="569827"/>
              <a:ext cx="1619364" cy="111087"/>
            </a:xfrm>
            <a:prstGeom prst="rect">
              <a:avLst/>
            </a:prstGeom>
            <a:noFill/>
          </p:spPr>
          <p:txBody>
            <a:bodyPr wrap="square" lIns="0" tIns="0" rIns="0" bIns="0" rtlCol="0" anchor="t">
              <a:spAutoFit/>
            </a:bodyPr>
            <a:lstStyle/>
            <a:p>
              <a:pPr algn="ctr"/>
              <a:endParaRPr lang="en-US" sz="2000" b="1">
                <a:solidFill>
                  <a:schemeClr val="accent3"/>
                </a:solidFill>
              </a:endParaRPr>
            </a:p>
          </p:txBody>
        </p:sp>
        <p:sp>
          <p:nvSpPr>
            <p:cNvPr id="33" name="TextBox 32">
              <a:extLst>
                <a:ext uri="{FF2B5EF4-FFF2-40B4-BE49-F238E27FC236}">
                  <a16:creationId xmlns:a16="http://schemas.microsoft.com/office/drawing/2014/main" id="{9E72965B-77F8-B29A-2FEA-B30DEA545E0A}"/>
                </a:ext>
              </a:extLst>
            </p:cNvPr>
            <p:cNvSpPr txBox="1"/>
            <p:nvPr/>
          </p:nvSpPr>
          <p:spPr>
            <a:xfrm>
              <a:off x="577592" y="896432"/>
              <a:ext cx="1911476" cy="88870"/>
            </a:xfrm>
            <a:prstGeom prst="rect">
              <a:avLst/>
            </a:prstGeom>
            <a:noFill/>
          </p:spPr>
          <p:txBody>
            <a:bodyPr wrap="square" lIns="0" tIns="0" rIns="0" bIns="0" rtlCol="0" anchor="t">
              <a:spAutoFit/>
            </a:bodyPr>
            <a:lstStyle/>
            <a:p>
              <a:pPr algn="ctr" defTabSz="914400">
                <a:spcBef>
                  <a:spcPts val="1000"/>
                </a:spcBef>
                <a:buClr>
                  <a:schemeClr val="accent2"/>
                </a:buClr>
              </a:pPr>
              <a:endParaRPr lang="en-US" sz="1600" b="1"/>
            </a:p>
          </p:txBody>
        </p:sp>
      </p:grpSp>
      <p:grpSp>
        <p:nvGrpSpPr>
          <p:cNvPr id="34" name="Group 88">
            <a:extLst>
              <a:ext uri="{FF2B5EF4-FFF2-40B4-BE49-F238E27FC236}">
                <a16:creationId xmlns:a16="http://schemas.microsoft.com/office/drawing/2014/main" id="{6E51F65B-FCCD-C206-8F1C-CC7BC26CE9F4}"/>
              </a:ext>
            </a:extLst>
          </p:cNvPr>
          <p:cNvGrpSpPr/>
          <p:nvPr/>
        </p:nvGrpSpPr>
        <p:grpSpPr>
          <a:xfrm>
            <a:off x="4120187" y="1635361"/>
            <a:ext cx="2397974" cy="910279"/>
            <a:chOff x="534469" y="573776"/>
            <a:chExt cx="1453130" cy="295492"/>
          </a:xfrm>
        </p:grpSpPr>
        <p:sp>
          <p:nvSpPr>
            <p:cNvPr id="35" name="TextBox 34">
              <a:extLst>
                <a:ext uri="{FF2B5EF4-FFF2-40B4-BE49-F238E27FC236}">
                  <a16:creationId xmlns:a16="http://schemas.microsoft.com/office/drawing/2014/main" id="{2C09F41B-7368-6CFE-A208-D72E06055250}"/>
                </a:ext>
              </a:extLst>
            </p:cNvPr>
            <p:cNvSpPr txBox="1"/>
            <p:nvPr/>
          </p:nvSpPr>
          <p:spPr>
            <a:xfrm>
              <a:off x="690827" y="573776"/>
              <a:ext cx="947077" cy="111088"/>
            </a:xfrm>
            <a:prstGeom prst="rect">
              <a:avLst/>
            </a:prstGeom>
            <a:noFill/>
          </p:spPr>
          <p:txBody>
            <a:bodyPr wrap="none" lIns="0" tIns="0" rIns="0" bIns="0" rtlCol="0" anchor="t">
              <a:spAutoFit/>
            </a:bodyPr>
            <a:lstStyle/>
            <a:p>
              <a:pPr algn="ctr"/>
              <a:r>
                <a:rPr lang="en-US" sz="2000" b="1">
                  <a:solidFill>
                    <a:schemeClr val="accent1"/>
                  </a:solidFill>
                  <a:latin typeface="Montserrat" panose="00000500000000000000" pitchFamily="2" charset="0"/>
                </a:rPr>
                <a:t>Data Grain</a:t>
              </a:r>
            </a:p>
          </p:txBody>
        </p:sp>
        <p:sp>
          <p:nvSpPr>
            <p:cNvPr id="36" name="TextBox 35">
              <a:extLst>
                <a:ext uri="{FF2B5EF4-FFF2-40B4-BE49-F238E27FC236}">
                  <a16:creationId xmlns:a16="http://schemas.microsoft.com/office/drawing/2014/main" id="{86B266F1-EB3F-A217-CE26-642C961A4B17}"/>
                </a:ext>
              </a:extLst>
            </p:cNvPr>
            <p:cNvSpPr txBox="1"/>
            <p:nvPr/>
          </p:nvSpPr>
          <p:spPr>
            <a:xfrm>
              <a:off x="534469" y="709413"/>
              <a:ext cx="1453130" cy="159855"/>
            </a:xfrm>
            <a:prstGeom prst="rect">
              <a:avLst/>
            </a:prstGeom>
            <a:noFill/>
          </p:spPr>
          <p:txBody>
            <a:bodyPr wrap="square" lIns="0" tIns="0" rIns="0" bIns="0" rtlCol="0" anchor="t">
              <a:spAutoFit/>
            </a:bodyPr>
            <a:lstStyle/>
            <a:p>
              <a:pPr algn="ctr" defTabSz="914400">
                <a:spcBef>
                  <a:spcPts val="1000"/>
                </a:spcBef>
                <a:buClr>
                  <a:schemeClr val="accent2"/>
                </a:buClr>
              </a:pPr>
              <a:r>
                <a:rPr lang="en-US" sz="1600"/>
                <a:t>Each row represents a single loan application</a:t>
              </a:r>
              <a:endParaRPr lang="en-US" sz="1600" b="1"/>
            </a:p>
          </p:txBody>
        </p:sp>
      </p:grpSp>
      <p:grpSp>
        <p:nvGrpSpPr>
          <p:cNvPr id="37" name="Group 88">
            <a:extLst>
              <a:ext uri="{FF2B5EF4-FFF2-40B4-BE49-F238E27FC236}">
                <a16:creationId xmlns:a16="http://schemas.microsoft.com/office/drawing/2014/main" id="{260E3F8C-FEEA-FAE1-E858-003FE64B79D9}"/>
              </a:ext>
            </a:extLst>
          </p:cNvPr>
          <p:cNvGrpSpPr/>
          <p:nvPr/>
        </p:nvGrpSpPr>
        <p:grpSpPr>
          <a:xfrm>
            <a:off x="9350890" y="1635359"/>
            <a:ext cx="2401009" cy="1622146"/>
            <a:chOff x="865947" y="713997"/>
            <a:chExt cx="1454970" cy="526576"/>
          </a:xfrm>
        </p:grpSpPr>
        <p:sp>
          <p:nvSpPr>
            <p:cNvPr id="38" name="TextBox 37">
              <a:extLst>
                <a:ext uri="{FF2B5EF4-FFF2-40B4-BE49-F238E27FC236}">
                  <a16:creationId xmlns:a16="http://schemas.microsoft.com/office/drawing/2014/main" id="{90F1B8F4-0F77-F472-7B6C-50C865A86752}"/>
                </a:ext>
              </a:extLst>
            </p:cNvPr>
            <p:cNvSpPr txBox="1"/>
            <p:nvPr/>
          </p:nvSpPr>
          <p:spPr>
            <a:xfrm>
              <a:off x="865947" y="713997"/>
              <a:ext cx="1051838" cy="111088"/>
            </a:xfrm>
            <a:prstGeom prst="rect">
              <a:avLst/>
            </a:prstGeom>
            <a:noFill/>
          </p:spPr>
          <p:txBody>
            <a:bodyPr wrap="none" lIns="0" tIns="0" rIns="0" bIns="0" rtlCol="0" anchor="t">
              <a:spAutoFit/>
            </a:bodyPr>
            <a:lstStyle/>
            <a:p>
              <a:pPr algn="ctr"/>
              <a:r>
                <a:rPr lang="en-US" sz="2000" b="1">
                  <a:solidFill>
                    <a:srgbClr val="FF0000"/>
                  </a:solidFill>
                  <a:latin typeface="Montserrat" panose="00000500000000000000" pitchFamily="2" charset="0"/>
                </a:rPr>
                <a:t>Dimensions</a:t>
              </a:r>
            </a:p>
          </p:txBody>
        </p:sp>
        <p:sp>
          <p:nvSpPr>
            <p:cNvPr id="39" name="TextBox 38">
              <a:extLst>
                <a:ext uri="{FF2B5EF4-FFF2-40B4-BE49-F238E27FC236}">
                  <a16:creationId xmlns:a16="http://schemas.microsoft.com/office/drawing/2014/main" id="{839A2707-FF0F-64AA-6B20-271FFE20FBE2}"/>
                </a:ext>
              </a:extLst>
            </p:cNvPr>
            <p:cNvSpPr txBox="1"/>
            <p:nvPr/>
          </p:nvSpPr>
          <p:spPr>
            <a:xfrm>
              <a:off x="865947" y="840935"/>
              <a:ext cx="1454970" cy="399638"/>
            </a:xfrm>
            <a:prstGeom prst="rect">
              <a:avLst/>
            </a:prstGeom>
            <a:noFill/>
          </p:spPr>
          <p:txBody>
            <a:bodyPr wrap="square" lIns="0" tIns="0" rIns="0" bIns="0" rtlCol="0" anchor="t">
              <a:spAutoFit/>
            </a:bodyPr>
            <a:lstStyle/>
            <a:p>
              <a:pPr marL="285750" indent="-285750">
                <a:buFont typeface="Arial" panose="020B0604020202020204" pitchFamily="34" charset="0"/>
                <a:buChar char="•"/>
              </a:pPr>
              <a:r>
                <a:rPr lang="en-US" sz="1600"/>
                <a:t>Gender</a:t>
              </a:r>
            </a:p>
            <a:p>
              <a:pPr marL="285750" indent="-285750">
                <a:buFont typeface="Arial" panose="020B0604020202020204" pitchFamily="34" charset="0"/>
                <a:buChar char="•"/>
              </a:pPr>
              <a:r>
                <a:rPr lang="en-US" sz="1600"/>
                <a:t>Education Type</a:t>
              </a:r>
            </a:p>
            <a:p>
              <a:pPr marL="285750" indent="-285750">
                <a:buFont typeface="Arial" panose="020B0604020202020204" pitchFamily="34" charset="0"/>
                <a:buChar char="•"/>
              </a:pPr>
              <a:r>
                <a:rPr lang="en-US" sz="1600"/>
                <a:t>Contract Type</a:t>
              </a:r>
            </a:p>
            <a:p>
              <a:pPr marL="285750" indent="-285750">
                <a:buFont typeface="Arial" panose="020B0604020202020204" pitchFamily="34" charset="0"/>
                <a:buChar char="•"/>
              </a:pPr>
              <a:r>
                <a:rPr lang="en-US" sz="1600"/>
                <a:t>Organization Type</a:t>
              </a:r>
            </a:p>
            <a:p>
              <a:pPr marL="285750" indent="-285750">
                <a:buFont typeface="Arial" panose="020B0604020202020204" pitchFamily="34" charset="0"/>
                <a:buChar char="•"/>
              </a:pPr>
              <a:endParaRPr lang="en-US" sz="1600"/>
            </a:p>
          </p:txBody>
        </p:sp>
      </p:grpSp>
      <p:cxnSp>
        <p:nvCxnSpPr>
          <p:cNvPr id="48" name="Straight Connector 47">
            <a:extLst>
              <a:ext uri="{FF2B5EF4-FFF2-40B4-BE49-F238E27FC236}">
                <a16:creationId xmlns:a16="http://schemas.microsoft.com/office/drawing/2014/main" id="{2B896B97-E914-74C8-4C98-0CDC31DD9720}"/>
              </a:ext>
            </a:extLst>
          </p:cNvPr>
          <p:cNvCxnSpPr>
            <a:cxnSpLocks/>
          </p:cNvCxnSpPr>
          <p:nvPr/>
        </p:nvCxnSpPr>
        <p:spPr>
          <a:xfrm flipH="1">
            <a:off x="2925411" y="2910396"/>
            <a:ext cx="9363" cy="1032884"/>
          </a:xfrm>
          <a:prstGeom prst="line">
            <a:avLst/>
          </a:prstGeom>
          <a:ln w="19050">
            <a:solidFill>
              <a:srgbClr val="F47D77"/>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268F328-0A6B-0228-6F9F-391B9FB76AE4}"/>
              </a:ext>
            </a:extLst>
          </p:cNvPr>
          <p:cNvCxnSpPr>
            <a:cxnSpLocks/>
          </p:cNvCxnSpPr>
          <p:nvPr/>
        </p:nvCxnSpPr>
        <p:spPr>
          <a:xfrm flipH="1">
            <a:off x="5321735" y="3928118"/>
            <a:ext cx="9363" cy="1032884"/>
          </a:xfrm>
          <a:prstGeom prst="line">
            <a:avLst/>
          </a:prstGeom>
          <a:ln w="1905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51587A0F-CCD0-E3E3-F164-5EF131B283BF}"/>
              </a:ext>
            </a:extLst>
          </p:cNvPr>
          <p:cNvGrpSpPr/>
          <p:nvPr/>
        </p:nvGrpSpPr>
        <p:grpSpPr>
          <a:xfrm>
            <a:off x="2481197" y="1771304"/>
            <a:ext cx="900052" cy="935711"/>
            <a:chOff x="2955592" y="1441370"/>
            <a:chExt cx="826228" cy="841557"/>
          </a:xfrm>
        </p:grpSpPr>
        <p:sp>
          <p:nvSpPr>
            <p:cNvPr id="40" name="Teardrop 39">
              <a:extLst>
                <a:ext uri="{FF2B5EF4-FFF2-40B4-BE49-F238E27FC236}">
                  <a16:creationId xmlns:a16="http://schemas.microsoft.com/office/drawing/2014/main" id="{276F7BDD-3921-7B6D-A05C-701D839E8986}"/>
                </a:ext>
              </a:extLst>
            </p:cNvPr>
            <p:cNvSpPr/>
            <p:nvPr/>
          </p:nvSpPr>
          <p:spPr>
            <a:xfrm rot="8100000">
              <a:off x="2955592" y="1441370"/>
              <a:ext cx="826228" cy="841557"/>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53" name="Graphic 52" descr="Target Audience with solid fill">
              <a:extLst>
                <a:ext uri="{FF2B5EF4-FFF2-40B4-BE49-F238E27FC236}">
                  <a16:creationId xmlns:a16="http://schemas.microsoft.com/office/drawing/2014/main" id="{0ABF3B7C-ACD2-96F3-4ED6-08F64EFC15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79323" y="1473696"/>
              <a:ext cx="768093" cy="768093"/>
            </a:xfrm>
            <a:prstGeom prst="rect">
              <a:avLst/>
            </a:prstGeom>
          </p:spPr>
        </p:pic>
      </p:grpSp>
      <p:grpSp>
        <p:nvGrpSpPr>
          <p:cNvPr id="69" name="Group 68">
            <a:extLst>
              <a:ext uri="{FF2B5EF4-FFF2-40B4-BE49-F238E27FC236}">
                <a16:creationId xmlns:a16="http://schemas.microsoft.com/office/drawing/2014/main" id="{2DA44993-9305-182D-22F8-A31A2B99B7D8}"/>
              </a:ext>
            </a:extLst>
          </p:cNvPr>
          <p:cNvGrpSpPr/>
          <p:nvPr/>
        </p:nvGrpSpPr>
        <p:grpSpPr>
          <a:xfrm>
            <a:off x="4883412" y="5161458"/>
            <a:ext cx="900052" cy="935711"/>
            <a:chOff x="5160771" y="4490395"/>
            <a:chExt cx="826228" cy="841557"/>
          </a:xfrm>
        </p:grpSpPr>
        <p:sp>
          <p:nvSpPr>
            <p:cNvPr id="43" name="Teardrop 42">
              <a:extLst>
                <a:ext uri="{FF2B5EF4-FFF2-40B4-BE49-F238E27FC236}">
                  <a16:creationId xmlns:a16="http://schemas.microsoft.com/office/drawing/2014/main" id="{7F6CEA89-0212-018F-5389-4F560960D946}"/>
                </a:ext>
              </a:extLst>
            </p:cNvPr>
            <p:cNvSpPr/>
            <p:nvPr/>
          </p:nvSpPr>
          <p:spPr>
            <a:xfrm rot="18900000">
              <a:off x="5160771" y="4490395"/>
              <a:ext cx="826228" cy="841557"/>
            </a:xfrm>
            <a:prstGeom prst="teardrop">
              <a:avLst/>
            </a:prstGeom>
            <a:solidFill>
              <a:srgbClr val="F47D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55" name="Graphic 54" descr="Grain with solid fill">
              <a:extLst>
                <a:ext uri="{FF2B5EF4-FFF2-40B4-BE49-F238E27FC236}">
                  <a16:creationId xmlns:a16="http://schemas.microsoft.com/office/drawing/2014/main" id="{3DB5BE08-F29F-4D96-FD36-E9ADD7218B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15860" y="4543531"/>
              <a:ext cx="650726" cy="650726"/>
            </a:xfrm>
            <a:prstGeom prst="rect">
              <a:avLst/>
            </a:prstGeom>
          </p:spPr>
        </p:pic>
      </p:grpSp>
      <p:cxnSp>
        <p:nvCxnSpPr>
          <p:cNvPr id="56" name="Straight Connector 55">
            <a:extLst>
              <a:ext uri="{FF2B5EF4-FFF2-40B4-BE49-F238E27FC236}">
                <a16:creationId xmlns:a16="http://schemas.microsoft.com/office/drawing/2014/main" id="{53B2D1CD-426E-A9D5-9160-3115BEAC4D8D}"/>
              </a:ext>
            </a:extLst>
          </p:cNvPr>
          <p:cNvCxnSpPr>
            <a:cxnSpLocks/>
          </p:cNvCxnSpPr>
          <p:nvPr/>
        </p:nvCxnSpPr>
        <p:spPr>
          <a:xfrm flipH="1">
            <a:off x="7732103" y="2886809"/>
            <a:ext cx="9363" cy="1032884"/>
          </a:xfrm>
          <a:prstGeom prst="line">
            <a:avLst/>
          </a:prstGeom>
          <a:ln w="19050">
            <a:solidFill>
              <a:srgbClr val="F47D77"/>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523D11F-4EF2-00EA-A7C5-1EEEC86806B2}"/>
              </a:ext>
            </a:extLst>
          </p:cNvPr>
          <p:cNvCxnSpPr>
            <a:cxnSpLocks/>
          </p:cNvCxnSpPr>
          <p:nvPr/>
        </p:nvCxnSpPr>
        <p:spPr>
          <a:xfrm flipH="1">
            <a:off x="10128427" y="3904156"/>
            <a:ext cx="9363" cy="1032884"/>
          </a:xfrm>
          <a:prstGeom prst="line">
            <a:avLst/>
          </a:prstGeom>
          <a:ln w="1905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04ECEB7C-4E65-7946-2914-D8F3AC6A5827}"/>
              </a:ext>
            </a:extLst>
          </p:cNvPr>
          <p:cNvSpPr txBox="1"/>
          <p:nvPr/>
        </p:nvSpPr>
        <p:spPr>
          <a:xfrm>
            <a:off x="7358738" y="4715629"/>
            <a:ext cx="1247224" cy="444875"/>
          </a:xfrm>
          <a:prstGeom prst="rect">
            <a:avLst/>
          </a:prstGeom>
          <a:noFill/>
        </p:spPr>
        <p:txBody>
          <a:bodyPr wrap="square">
            <a:spAutoFit/>
          </a:bodyPr>
          <a:lstStyle/>
          <a:p>
            <a:r>
              <a:rPr lang="en-US" sz="2000" b="1">
                <a:solidFill>
                  <a:srgbClr val="FF0000"/>
                </a:solidFill>
                <a:latin typeface="Montserrat" panose="00000500000000000000" pitchFamily="2" charset="0"/>
              </a:rPr>
              <a:t>Facts</a:t>
            </a:r>
            <a:endParaRPr lang="en-US" sz="2000">
              <a:solidFill>
                <a:srgbClr val="FF0000"/>
              </a:solidFill>
              <a:latin typeface="Montserrat" panose="00000500000000000000" pitchFamily="2" charset="0"/>
            </a:endParaRPr>
          </a:p>
        </p:txBody>
      </p:sp>
      <p:sp>
        <p:nvSpPr>
          <p:cNvPr id="61" name="TextBox 60">
            <a:extLst>
              <a:ext uri="{FF2B5EF4-FFF2-40B4-BE49-F238E27FC236}">
                <a16:creationId xmlns:a16="http://schemas.microsoft.com/office/drawing/2014/main" id="{7B581D22-9DAB-B0ED-3DB8-793A4BE7BE0B}"/>
              </a:ext>
            </a:extLst>
          </p:cNvPr>
          <p:cNvSpPr txBox="1"/>
          <p:nvPr/>
        </p:nvSpPr>
        <p:spPr>
          <a:xfrm>
            <a:off x="6707288" y="5160504"/>
            <a:ext cx="3511479" cy="1077218"/>
          </a:xfrm>
          <a:prstGeom prst="rect">
            <a:avLst/>
          </a:prstGeom>
          <a:noFill/>
        </p:spPr>
        <p:txBody>
          <a:bodyPr wrap="square">
            <a:spAutoFit/>
          </a:bodyPr>
          <a:lstStyle/>
          <a:p>
            <a:pPr marL="285750" indent="-285750">
              <a:buFont typeface="Arial" panose="020B0604020202020204" pitchFamily="34" charset="0"/>
              <a:buChar char="•"/>
            </a:pPr>
            <a:r>
              <a:rPr lang="en-US" sz="1600"/>
              <a:t>Amount Credit</a:t>
            </a:r>
          </a:p>
          <a:p>
            <a:pPr marL="285750" indent="-285750">
              <a:buFont typeface="Arial" panose="020B0604020202020204" pitchFamily="34" charset="0"/>
              <a:buChar char="•"/>
            </a:pPr>
            <a:r>
              <a:rPr lang="en-US" sz="1600"/>
              <a:t>Amount Income</a:t>
            </a:r>
          </a:p>
          <a:p>
            <a:pPr marL="285750" indent="-285750">
              <a:buFont typeface="Arial" panose="020B0604020202020204" pitchFamily="34" charset="0"/>
              <a:buChar char="•"/>
            </a:pPr>
            <a:r>
              <a:rPr lang="en-US" sz="1600"/>
              <a:t>Amount Debt </a:t>
            </a:r>
          </a:p>
          <a:p>
            <a:pPr marL="285750" indent="-285750">
              <a:buFont typeface="Arial" panose="020B0604020202020204" pitchFamily="34" charset="0"/>
              <a:buChar char="•"/>
            </a:pPr>
            <a:r>
              <a:rPr lang="en-US" sz="1600"/>
              <a:t>Amount Annuity</a:t>
            </a:r>
          </a:p>
        </p:txBody>
      </p:sp>
      <p:grpSp>
        <p:nvGrpSpPr>
          <p:cNvPr id="68" name="Group 67">
            <a:extLst>
              <a:ext uri="{FF2B5EF4-FFF2-40B4-BE49-F238E27FC236}">
                <a16:creationId xmlns:a16="http://schemas.microsoft.com/office/drawing/2014/main" id="{15DC9469-0740-3F5A-EC26-1043B5865F6B}"/>
              </a:ext>
            </a:extLst>
          </p:cNvPr>
          <p:cNvGrpSpPr/>
          <p:nvPr/>
        </p:nvGrpSpPr>
        <p:grpSpPr>
          <a:xfrm>
            <a:off x="7287544" y="1763330"/>
            <a:ext cx="909247" cy="1018981"/>
            <a:chOff x="7367711" y="1434198"/>
            <a:chExt cx="834668" cy="916448"/>
          </a:xfrm>
        </p:grpSpPr>
        <p:sp>
          <p:nvSpPr>
            <p:cNvPr id="41" name="Teardrop 40">
              <a:extLst>
                <a:ext uri="{FF2B5EF4-FFF2-40B4-BE49-F238E27FC236}">
                  <a16:creationId xmlns:a16="http://schemas.microsoft.com/office/drawing/2014/main" id="{472CF749-EF3D-974C-ED10-8BCFEDA68E43}"/>
                </a:ext>
              </a:extLst>
            </p:cNvPr>
            <p:cNvSpPr/>
            <p:nvPr/>
          </p:nvSpPr>
          <p:spPr>
            <a:xfrm rot="8100000">
              <a:off x="7367711" y="1434198"/>
              <a:ext cx="826228" cy="841557"/>
            </a:xfrm>
            <a:prstGeom prst="teardrop">
              <a:avLst/>
            </a:prstGeom>
            <a:solidFill>
              <a:srgbClr val="F81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65" name="Graphic 64" descr="Filter with solid fill">
              <a:extLst>
                <a:ext uri="{FF2B5EF4-FFF2-40B4-BE49-F238E27FC236}">
                  <a16:creationId xmlns:a16="http://schemas.microsoft.com/office/drawing/2014/main" id="{251E711A-231B-82B1-1940-CFA112B0CF1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00085" y="1548352"/>
              <a:ext cx="802294" cy="802294"/>
            </a:xfrm>
            <a:prstGeom prst="rect">
              <a:avLst/>
            </a:prstGeom>
          </p:spPr>
        </p:pic>
      </p:grpSp>
      <p:grpSp>
        <p:nvGrpSpPr>
          <p:cNvPr id="70" name="Group 69">
            <a:extLst>
              <a:ext uri="{FF2B5EF4-FFF2-40B4-BE49-F238E27FC236}">
                <a16:creationId xmlns:a16="http://schemas.microsoft.com/office/drawing/2014/main" id="{7B334806-762B-F6AD-430C-97519602A8B6}"/>
              </a:ext>
            </a:extLst>
          </p:cNvPr>
          <p:cNvGrpSpPr/>
          <p:nvPr/>
        </p:nvGrpSpPr>
        <p:grpSpPr>
          <a:xfrm>
            <a:off x="9685811" y="5161458"/>
            <a:ext cx="900052" cy="935711"/>
            <a:chOff x="9569266" y="4490395"/>
            <a:chExt cx="826228" cy="841557"/>
          </a:xfrm>
        </p:grpSpPr>
        <p:sp>
          <p:nvSpPr>
            <p:cNvPr id="42" name="Teardrop 41">
              <a:extLst>
                <a:ext uri="{FF2B5EF4-FFF2-40B4-BE49-F238E27FC236}">
                  <a16:creationId xmlns:a16="http://schemas.microsoft.com/office/drawing/2014/main" id="{D6C73D0D-44AF-DCD2-AD74-A4131BA0B13B}"/>
                </a:ext>
              </a:extLst>
            </p:cNvPr>
            <p:cNvSpPr/>
            <p:nvPr/>
          </p:nvSpPr>
          <p:spPr>
            <a:xfrm rot="18900000">
              <a:off x="9569266" y="4490395"/>
              <a:ext cx="826228" cy="841557"/>
            </a:xfrm>
            <a:prstGeom prst="teardrop">
              <a:avLst/>
            </a:prstGeom>
            <a:solidFill>
              <a:srgbClr val="F47D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6" name="Freeform 178">
              <a:extLst>
                <a:ext uri="{FF2B5EF4-FFF2-40B4-BE49-F238E27FC236}">
                  <a16:creationId xmlns:a16="http://schemas.microsoft.com/office/drawing/2014/main" id="{EE0457EF-2B49-F077-442B-E12A8A8C24AB}"/>
                </a:ext>
              </a:extLst>
            </p:cNvPr>
            <p:cNvSpPr>
              <a:spLocks noEditPoints="1"/>
            </p:cNvSpPr>
            <p:nvPr/>
          </p:nvSpPr>
          <p:spPr bwMode="auto">
            <a:xfrm>
              <a:off x="9777244" y="4668291"/>
              <a:ext cx="512650" cy="473157"/>
            </a:xfrm>
            <a:custGeom>
              <a:avLst/>
              <a:gdLst/>
              <a:ahLst/>
              <a:cxnLst>
                <a:cxn ang="0">
                  <a:pos x="158" y="119"/>
                </a:cxn>
                <a:cxn ang="0">
                  <a:pos x="0" y="119"/>
                </a:cxn>
                <a:cxn ang="0">
                  <a:pos x="0" y="0"/>
                </a:cxn>
                <a:cxn ang="0">
                  <a:pos x="9" y="0"/>
                </a:cxn>
                <a:cxn ang="0">
                  <a:pos x="9" y="108"/>
                </a:cxn>
                <a:cxn ang="0">
                  <a:pos x="158" y="108"/>
                </a:cxn>
                <a:cxn ang="0">
                  <a:pos x="158" y="119"/>
                </a:cxn>
                <a:cxn ang="0">
                  <a:pos x="50" y="99"/>
                </a:cxn>
                <a:cxn ang="0">
                  <a:pos x="29" y="99"/>
                </a:cxn>
                <a:cxn ang="0">
                  <a:pos x="29" y="60"/>
                </a:cxn>
                <a:cxn ang="0">
                  <a:pos x="50" y="60"/>
                </a:cxn>
                <a:cxn ang="0">
                  <a:pos x="50" y="99"/>
                </a:cxn>
                <a:cxn ang="0">
                  <a:pos x="78" y="99"/>
                </a:cxn>
                <a:cxn ang="0">
                  <a:pos x="59" y="99"/>
                </a:cxn>
                <a:cxn ang="0">
                  <a:pos x="59" y="19"/>
                </a:cxn>
                <a:cxn ang="0">
                  <a:pos x="78" y="19"/>
                </a:cxn>
                <a:cxn ang="0">
                  <a:pos x="78" y="99"/>
                </a:cxn>
                <a:cxn ang="0">
                  <a:pos x="109" y="99"/>
                </a:cxn>
                <a:cxn ang="0">
                  <a:pos x="89" y="99"/>
                </a:cxn>
                <a:cxn ang="0">
                  <a:pos x="89" y="39"/>
                </a:cxn>
                <a:cxn ang="0">
                  <a:pos x="109" y="39"/>
                </a:cxn>
                <a:cxn ang="0">
                  <a:pos x="109" y="99"/>
                </a:cxn>
                <a:cxn ang="0">
                  <a:pos x="139" y="99"/>
                </a:cxn>
                <a:cxn ang="0">
                  <a:pos x="119" y="99"/>
                </a:cxn>
                <a:cxn ang="0">
                  <a:pos x="119" y="11"/>
                </a:cxn>
                <a:cxn ang="0">
                  <a:pos x="139" y="11"/>
                </a:cxn>
                <a:cxn ang="0">
                  <a:pos x="139" y="99"/>
                </a:cxn>
              </a:cxnLst>
              <a:rect l="0" t="0" r="r" b="b"/>
              <a:pathLst>
                <a:path w="158" h="119">
                  <a:moveTo>
                    <a:pt x="158" y="119"/>
                  </a:moveTo>
                  <a:lnTo>
                    <a:pt x="0" y="119"/>
                  </a:lnTo>
                  <a:lnTo>
                    <a:pt x="0" y="0"/>
                  </a:lnTo>
                  <a:lnTo>
                    <a:pt x="9" y="0"/>
                  </a:lnTo>
                  <a:lnTo>
                    <a:pt x="9" y="108"/>
                  </a:lnTo>
                  <a:lnTo>
                    <a:pt x="158" y="108"/>
                  </a:lnTo>
                  <a:lnTo>
                    <a:pt x="158" y="119"/>
                  </a:lnTo>
                  <a:close/>
                  <a:moveTo>
                    <a:pt x="50" y="99"/>
                  </a:moveTo>
                  <a:lnTo>
                    <a:pt x="29" y="99"/>
                  </a:lnTo>
                  <a:lnTo>
                    <a:pt x="29" y="60"/>
                  </a:lnTo>
                  <a:lnTo>
                    <a:pt x="50" y="60"/>
                  </a:lnTo>
                  <a:lnTo>
                    <a:pt x="50" y="99"/>
                  </a:lnTo>
                  <a:close/>
                  <a:moveTo>
                    <a:pt x="78" y="99"/>
                  </a:moveTo>
                  <a:lnTo>
                    <a:pt x="59" y="99"/>
                  </a:lnTo>
                  <a:lnTo>
                    <a:pt x="59" y="19"/>
                  </a:lnTo>
                  <a:lnTo>
                    <a:pt x="78" y="19"/>
                  </a:lnTo>
                  <a:lnTo>
                    <a:pt x="78" y="99"/>
                  </a:lnTo>
                  <a:close/>
                  <a:moveTo>
                    <a:pt x="109" y="99"/>
                  </a:moveTo>
                  <a:lnTo>
                    <a:pt x="89" y="99"/>
                  </a:lnTo>
                  <a:lnTo>
                    <a:pt x="89" y="39"/>
                  </a:lnTo>
                  <a:lnTo>
                    <a:pt x="109" y="39"/>
                  </a:lnTo>
                  <a:lnTo>
                    <a:pt x="109" y="99"/>
                  </a:lnTo>
                  <a:close/>
                  <a:moveTo>
                    <a:pt x="139" y="99"/>
                  </a:moveTo>
                  <a:lnTo>
                    <a:pt x="119" y="99"/>
                  </a:lnTo>
                  <a:lnTo>
                    <a:pt x="119" y="11"/>
                  </a:lnTo>
                  <a:lnTo>
                    <a:pt x="139" y="11"/>
                  </a:lnTo>
                  <a:lnTo>
                    <a:pt x="139" y="9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 name="TextBox 3">
            <a:extLst>
              <a:ext uri="{FF2B5EF4-FFF2-40B4-BE49-F238E27FC236}">
                <a16:creationId xmlns:a16="http://schemas.microsoft.com/office/drawing/2014/main" id="{9838E324-4CE6-95F8-B79E-F71CE9DF455B}"/>
              </a:ext>
            </a:extLst>
          </p:cNvPr>
          <p:cNvSpPr txBox="1"/>
          <p:nvPr/>
        </p:nvSpPr>
        <p:spPr>
          <a:xfrm>
            <a:off x="304800" y="6890229"/>
            <a:ext cx="1696720" cy="376798"/>
          </a:xfrm>
          <a:prstGeom prst="rect">
            <a:avLst/>
          </a:prstGeom>
          <a:noFill/>
        </p:spPr>
        <p:txBody>
          <a:bodyPr wrap="square" rtlCol="0">
            <a:spAutoFit/>
          </a:bodyPr>
          <a:lstStyle/>
          <a:p>
            <a:r>
              <a:rPr lang="en-US"/>
              <a:t>Megan | 7</a:t>
            </a:r>
          </a:p>
        </p:txBody>
      </p:sp>
    </p:spTree>
    <p:extLst>
      <p:ext uri="{BB962C8B-B14F-4D97-AF65-F5344CB8AC3E}">
        <p14:creationId xmlns:p14="http://schemas.microsoft.com/office/powerpoint/2010/main" val="3804508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7" name="Picture 6">
            <a:extLst>
              <a:ext uri="{FF2B5EF4-FFF2-40B4-BE49-F238E27FC236}">
                <a16:creationId xmlns:a16="http://schemas.microsoft.com/office/drawing/2014/main" id="{E595E0F7-08C5-2C8A-C36F-95402AEDE1F2}"/>
              </a:ext>
            </a:extLst>
          </p:cNvPr>
          <p:cNvPicPr>
            <a:picLocks noChangeAspect="1"/>
          </p:cNvPicPr>
          <p:nvPr/>
        </p:nvPicPr>
        <p:blipFill>
          <a:blip r:embed="rId3"/>
          <a:stretch>
            <a:fillRect/>
          </a:stretch>
        </p:blipFill>
        <p:spPr>
          <a:xfrm>
            <a:off x="1127729" y="347786"/>
            <a:ext cx="10057214" cy="6542443"/>
          </a:xfrm>
          <a:prstGeom prst="rect">
            <a:avLst/>
          </a:prstGeom>
        </p:spPr>
      </p:pic>
      <p:sp>
        <p:nvSpPr>
          <p:cNvPr id="4" name="TextBox 3">
            <a:extLst>
              <a:ext uri="{FF2B5EF4-FFF2-40B4-BE49-F238E27FC236}">
                <a16:creationId xmlns:a16="http://schemas.microsoft.com/office/drawing/2014/main" id="{1B40B54F-F24C-AB6C-97F8-B5C9711739B9}"/>
              </a:ext>
            </a:extLst>
          </p:cNvPr>
          <p:cNvSpPr txBox="1"/>
          <p:nvPr/>
        </p:nvSpPr>
        <p:spPr>
          <a:xfrm>
            <a:off x="656690" y="162045"/>
            <a:ext cx="10999293" cy="707886"/>
          </a:xfrm>
          <a:prstGeom prst="rect">
            <a:avLst/>
          </a:prstGeom>
          <a:noFill/>
        </p:spPr>
        <p:txBody>
          <a:bodyPr wrap="square" lIns="91440" tIns="45720" rIns="91440" bIns="45720" anchor="t">
            <a:spAutoFit/>
          </a:bodyPr>
          <a:lstStyle/>
          <a:p>
            <a:pPr algn="ctr"/>
            <a:r>
              <a:rPr lang="en-US" sz="4000" b="1">
                <a:latin typeface="Raleway"/>
              </a:rPr>
              <a:t>STAR SCHEMA </a:t>
            </a:r>
          </a:p>
        </p:txBody>
      </p:sp>
      <p:sp>
        <p:nvSpPr>
          <p:cNvPr id="18" name="Rectangle 3">
            <a:extLst>
              <a:ext uri="{FF2B5EF4-FFF2-40B4-BE49-F238E27FC236}">
                <a16:creationId xmlns:a16="http://schemas.microsoft.com/office/drawing/2014/main" id="{0FDB773E-9CAC-62C3-F880-B3D0BCBFC9CC}"/>
              </a:ext>
            </a:extLst>
          </p:cNvPr>
          <p:cNvSpPr>
            <a:spLocks noChangeArrowheads="1"/>
          </p:cNvSpPr>
          <p:nvPr/>
        </p:nvSpPr>
        <p:spPr bwMode="auto">
          <a:xfrm>
            <a:off x="304800" y="-25093"/>
            <a:ext cx="65" cy="6597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500" b="0" i="0" u="none" strike="noStrike" cap="none" normalizeH="0" baseline="0">
                <a:ln>
                  <a:noFill/>
                </a:ln>
                <a:solidFill>
                  <a:schemeClr val="tx1"/>
                </a:solidFill>
                <a:effectLs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 name="Picture 1">
            <a:extLst>
              <a:ext uri="{FF2B5EF4-FFF2-40B4-BE49-F238E27FC236}">
                <a16:creationId xmlns:a16="http://schemas.microsoft.com/office/drawing/2014/main" id="{7EBFB83D-4CB5-74AF-9199-5B8486D8E9A7}"/>
              </a:ext>
            </a:extLst>
          </p:cNvPr>
          <p:cNvPicPr>
            <a:picLocks noChangeAspect="1"/>
          </p:cNvPicPr>
          <p:nvPr/>
        </p:nvPicPr>
        <p:blipFill>
          <a:blip r:embed="rId4"/>
          <a:stretch>
            <a:fillRect/>
          </a:stretch>
        </p:blipFill>
        <p:spPr>
          <a:xfrm>
            <a:off x="0" y="6858878"/>
            <a:ext cx="13004800" cy="456322"/>
          </a:xfrm>
          <a:prstGeom prst="rect">
            <a:avLst/>
          </a:prstGeom>
        </p:spPr>
      </p:pic>
      <p:sp>
        <p:nvSpPr>
          <p:cNvPr id="5" name="TextBox 4">
            <a:extLst>
              <a:ext uri="{FF2B5EF4-FFF2-40B4-BE49-F238E27FC236}">
                <a16:creationId xmlns:a16="http://schemas.microsoft.com/office/drawing/2014/main" id="{536EE020-5D85-4185-9A8D-816842BA22C5}"/>
              </a:ext>
            </a:extLst>
          </p:cNvPr>
          <p:cNvSpPr txBox="1"/>
          <p:nvPr/>
        </p:nvSpPr>
        <p:spPr>
          <a:xfrm>
            <a:off x="304800" y="6890229"/>
            <a:ext cx="1696720" cy="376798"/>
          </a:xfrm>
          <a:prstGeom prst="rect">
            <a:avLst/>
          </a:prstGeom>
          <a:noFill/>
        </p:spPr>
        <p:txBody>
          <a:bodyPr wrap="square" rtlCol="0">
            <a:spAutoFit/>
          </a:bodyPr>
          <a:lstStyle/>
          <a:p>
            <a:r>
              <a:rPr lang="en-US"/>
              <a:t>Megan | 8</a:t>
            </a:r>
          </a:p>
        </p:txBody>
      </p:sp>
    </p:spTree>
    <p:extLst>
      <p:ext uri="{BB962C8B-B14F-4D97-AF65-F5344CB8AC3E}">
        <p14:creationId xmlns:p14="http://schemas.microsoft.com/office/powerpoint/2010/main" val="682265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 name="TextBox 3">
            <a:extLst>
              <a:ext uri="{FF2B5EF4-FFF2-40B4-BE49-F238E27FC236}">
                <a16:creationId xmlns:a16="http://schemas.microsoft.com/office/drawing/2014/main" id="{1B40B54F-F24C-AB6C-97F8-B5C9711739B9}"/>
              </a:ext>
            </a:extLst>
          </p:cNvPr>
          <p:cNvSpPr txBox="1"/>
          <p:nvPr/>
        </p:nvSpPr>
        <p:spPr>
          <a:xfrm>
            <a:off x="656690" y="162045"/>
            <a:ext cx="10999293" cy="707886"/>
          </a:xfrm>
          <a:prstGeom prst="rect">
            <a:avLst/>
          </a:prstGeom>
          <a:noFill/>
        </p:spPr>
        <p:txBody>
          <a:bodyPr wrap="square" lIns="91440" tIns="45720" rIns="91440" bIns="45720" anchor="t">
            <a:spAutoFit/>
          </a:bodyPr>
          <a:lstStyle/>
          <a:p>
            <a:pPr algn="ctr"/>
            <a:r>
              <a:rPr lang="en-US" sz="4000" b="1">
                <a:latin typeface="Raleway"/>
              </a:rPr>
              <a:t>WAREHOUSE DESIGN IMPLEMENTATION</a:t>
            </a:r>
          </a:p>
        </p:txBody>
      </p:sp>
      <p:sp>
        <p:nvSpPr>
          <p:cNvPr id="18" name="Rectangle 3">
            <a:extLst>
              <a:ext uri="{FF2B5EF4-FFF2-40B4-BE49-F238E27FC236}">
                <a16:creationId xmlns:a16="http://schemas.microsoft.com/office/drawing/2014/main" id="{0FDB773E-9CAC-62C3-F880-B3D0BCBFC9CC}"/>
              </a:ext>
            </a:extLst>
          </p:cNvPr>
          <p:cNvSpPr>
            <a:spLocks noChangeArrowheads="1"/>
          </p:cNvSpPr>
          <p:nvPr/>
        </p:nvSpPr>
        <p:spPr bwMode="auto">
          <a:xfrm>
            <a:off x="304800" y="-25093"/>
            <a:ext cx="65" cy="6597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500" b="0" i="0" u="none" strike="noStrike" cap="none" normalizeH="0" baseline="0">
                <a:ln>
                  <a:noFill/>
                </a:ln>
                <a:solidFill>
                  <a:schemeClr val="tx1"/>
                </a:solidFill>
                <a:effectLs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 name="Picture 1">
            <a:extLst>
              <a:ext uri="{FF2B5EF4-FFF2-40B4-BE49-F238E27FC236}">
                <a16:creationId xmlns:a16="http://schemas.microsoft.com/office/drawing/2014/main" id="{53803837-DC53-FB8D-1EBE-9F4E62524F9E}"/>
              </a:ext>
            </a:extLst>
          </p:cNvPr>
          <p:cNvPicPr>
            <a:picLocks noChangeAspect="1"/>
          </p:cNvPicPr>
          <p:nvPr/>
        </p:nvPicPr>
        <p:blipFill>
          <a:blip r:embed="rId3"/>
          <a:stretch>
            <a:fillRect/>
          </a:stretch>
        </p:blipFill>
        <p:spPr>
          <a:xfrm>
            <a:off x="0" y="6858878"/>
            <a:ext cx="13004800" cy="456322"/>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464C42E5-FCEC-D29B-E741-F30808FAE044}"/>
              </a:ext>
            </a:extLst>
          </p:cNvPr>
          <p:cNvPicPr>
            <a:picLocks noChangeAspect="1"/>
          </p:cNvPicPr>
          <p:nvPr/>
        </p:nvPicPr>
        <p:blipFill>
          <a:blip r:embed="rId4"/>
          <a:stretch>
            <a:fillRect/>
          </a:stretch>
        </p:blipFill>
        <p:spPr>
          <a:xfrm>
            <a:off x="867626" y="3657600"/>
            <a:ext cx="9308224" cy="2812648"/>
          </a:xfrm>
          <a:prstGeom prst="rect">
            <a:avLst/>
          </a:prstGeom>
          <a:ln>
            <a:solidFill>
              <a:schemeClr val="tx1"/>
            </a:solidFill>
          </a:ln>
        </p:spPr>
      </p:pic>
      <p:pic>
        <p:nvPicPr>
          <p:cNvPr id="9" name="Picture 8" descr="A screenshot of a computer code&#10;&#10;Description automatically generated">
            <a:extLst>
              <a:ext uri="{FF2B5EF4-FFF2-40B4-BE49-F238E27FC236}">
                <a16:creationId xmlns:a16="http://schemas.microsoft.com/office/drawing/2014/main" id="{38762E15-D08F-B76A-B4E3-C24F315FD8D3}"/>
              </a:ext>
            </a:extLst>
          </p:cNvPr>
          <p:cNvPicPr>
            <a:picLocks noChangeAspect="1"/>
          </p:cNvPicPr>
          <p:nvPr/>
        </p:nvPicPr>
        <p:blipFill>
          <a:blip r:embed="rId5"/>
          <a:stretch>
            <a:fillRect/>
          </a:stretch>
        </p:blipFill>
        <p:spPr>
          <a:xfrm>
            <a:off x="867626" y="1208534"/>
            <a:ext cx="11175004" cy="2060436"/>
          </a:xfrm>
          <a:prstGeom prst="rect">
            <a:avLst/>
          </a:prstGeom>
          <a:ln>
            <a:solidFill>
              <a:schemeClr val="tx1"/>
            </a:solidFill>
          </a:ln>
        </p:spPr>
      </p:pic>
      <p:sp>
        <p:nvSpPr>
          <p:cNvPr id="5" name="TextBox 4">
            <a:extLst>
              <a:ext uri="{FF2B5EF4-FFF2-40B4-BE49-F238E27FC236}">
                <a16:creationId xmlns:a16="http://schemas.microsoft.com/office/drawing/2014/main" id="{5F66E8DC-D346-5DF7-2A2A-6D27DCE6BB92}"/>
              </a:ext>
            </a:extLst>
          </p:cNvPr>
          <p:cNvSpPr txBox="1"/>
          <p:nvPr/>
        </p:nvSpPr>
        <p:spPr>
          <a:xfrm>
            <a:off x="304800" y="6890229"/>
            <a:ext cx="1696720" cy="376798"/>
          </a:xfrm>
          <a:prstGeom prst="rect">
            <a:avLst/>
          </a:prstGeom>
          <a:noFill/>
        </p:spPr>
        <p:txBody>
          <a:bodyPr wrap="square" rtlCol="0">
            <a:spAutoFit/>
          </a:bodyPr>
          <a:lstStyle/>
          <a:p>
            <a:r>
              <a:rPr lang="en-US"/>
              <a:t>Apurva | 9</a:t>
            </a:r>
          </a:p>
        </p:txBody>
      </p:sp>
    </p:spTree>
    <p:extLst>
      <p:ext uri="{BB962C8B-B14F-4D97-AF65-F5344CB8AC3E}">
        <p14:creationId xmlns:p14="http://schemas.microsoft.com/office/powerpoint/2010/main" val="2285417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Custom</PresentationFormat>
  <Slides>35</Slides>
  <Notes>31</Notes>
  <HiddenSlides>0</HiddenSlide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Atlas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Rohan Pudipeddi</dc:creator>
  <cp:revision>1</cp:revision>
  <dcterms:modified xsi:type="dcterms:W3CDTF">2024-05-04T01:28:06Z</dcterms:modified>
</cp:coreProperties>
</file>